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5"/>
  </p:sldMasterIdLst>
  <p:notesMasterIdLst>
    <p:notesMasterId r:id="rId37"/>
  </p:notesMasterIdLst>
  <p:handoutMasterIdLst>
    <p:handoutMasterId r:id="rId38"/>
  </p:handoutMasterIdLst>
  <p:sldIdLst>
    <p:sldId id="274" r:id="rId6"/>
    <p:sldId id="294" r:id="rId7"/>
    <p:sldId id="478" r:id="rId8"/>
    <p:sldId id="497" r:id="rId9"/>
    <p:sldId id="486" r:id="rId10"/>
    <p:sldId id="454" r:id="rId11"/>
    <p:sldId id="456" r:id="rId12"/>
    <p:sldId id="473" r:id="rId13"/>
    <p:sldId id="475" r:id="rId14"/>
    <p:sldId id="487" r:id="rId15"/>
    <p:sldId id="477" r:id="rId16"/>
    <p:sldId id="459" r:id="rId17"/>
    <p:sldId id="470" r:id="rId18"/>
    <p:sldId id="479" r:id="rId19"/>
    <p:sldId id="480" r:id="rId20"/>
    <p:sldId id="481" r:id="rId21"/>
    <p:sldId id="482" r:id="rId22"/>
    <p:sldId id="483" r:id="rId23"/>
    <p:sldId id="498" r:id="rId24"/>
    <p:sldId id="488" r:id="rId25"/>
    <p:sldId id="500" r:id="rId26"/>
    <p:sldId id="501" r:id="rId27"/>
    <p:sldId id="504" r:id="rId28"/>
    <p:sldId id="502" r:id="rId29"/>
    <p:sldId id="503" r:id="rId30"/>
    <p:sldId id="455" r:id="rId31"/>
    <p:sldId id="471" r:id="rId32"/>
    <p:sldId id="499" r:id="rId33"/>
    <p:sldId id="462" r:id="rId34"/>
    <p:sldId id="505" r:id="rId35"/>
    <p:sldId id="26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92D5"/>
    <a:srgbClr val="86C3EA"/>
    <a:srgbClr val="2593C5"/>
    <a:srgbClr val="4DB0DE"/>
    <a:srgbClr val="5BB2E3"/>
    <a:srgbClr val="6EBAE6"/>
    <a:srgbClr val="1653CC"/>
    <a:srgbClr val="0C68CE"/>
    <a:srgbClr val="E9F3FE"/>
    <a:srgbClr val="186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85B053-A633-4415-88D9-7A4D001A2FAD}" v="385" dt="2018-12-04T10:15:14.4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8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Vagunin" userId="ff7bf5284fcdd42f" providerId="LiveId" clId="{1C85B053-A633-4415-88D9-7A4D001A2FAD}"/>
    <pc:docChg chg="custSel delSld modSld">
      <pc:chgData name="Ivan Vagunin" userId="ff7bf5284fcdd42f" providerId="LiveId" clId="{1C85B053-A633-4415-88D9-7A4D001A2FAD}" dt="2018-12-04T10:15:14.451" v="339" actId="2696"/>
      <pc:docMkLst>
        <pc:docMk/>
      </pc:docMkLst>
      <pc:sldChg chg="modSp">
        <pc:chgData name="Ivan Vagunin" userId="ff7bf5284fcdd42f" providerId="LiveId" clId="{1C85B053-A633-4415-88D9-7A4D001A2FAD}" dt="2018-11-29T08:43:01.361" v="337" actId="207"/>
        <pc:sldMkLst>
          <pc:docMk/>
          <pc:sldMk cId="809007239" sldId="262"/>
        </pc:sldMkLst>
        <pc:spChg chg="mod">
          <ac:chgData name="Ivan Vagunin" userId="ff7bf5284fcdd42f" providerId="LiveId" clId="{1C85B053-A633-4415-88D9-7A4D001A2FAD}" dt="2018-11-29T08:43:01.361" v="337" actId="207"/>
          <ac:spMkLst>
            <pc:docMk/>
            <pc:sldMk cId="809007239" sldId="262"/>
            <ac:spMk id="2" creationId="{00000000-0000-0000-0000-000000000000}"/>
          </ac:spMkLst>
        </pc:spChg>
        <pc:spChg chg="mod">
          <ac:chgData name="Ivan Vagunin" userId="ff7bf5284fcdd42f" providerId="LiveId" clId="{1C85B053-A633-4415-88D9-7A4D001A2FAD}" dt="2018-11-29T08:34:13.970" v="260" actId="5793"/>
          <ac:spMkLst>
            <pc:docMk/>
            <pc:sldMk cId="809007239" sldId="262"/>
            <ac:spMk id="3" creationId="{00000000-0000-0000-0000-000000000000}"/>
          </ac:spMkLst>
        </pc:spChg>
      </pc:sldChg>
      <pc:sldChg chg="modSp">
        <pc:chgData name="Ivan Vagunin" userId="ff7bf5284fcdd42f" providerId="LiveId" clId="{1C85B053-A633-4415-88D9-7A4D001A2FAD}" dt="2018-11-29T08:22:11.772" v="161" actId="20577"/>
        <pc:sldMkLst>
          <pc:docMk/>
          <pc:sldMk cId="1453084077" sldId="274"/>
        </pc:sldMkLst>
        <pc:spChg chg="mod">
          <ac:chgData name="Ivan Vagunin" userId="ff7bf5284fcdd42f" providerId="LiveId" clId="{1C85B053-A633-4415-88D9-7A4D001A2FAD}" dt="2018-11-29T08:18:41.197" v="125" actId="14100"/>
          <ac:spMkLst>
            <pc:docMk/>
            <pc:sldMk cId="1453084077" sldId="274"/>
            <ac:spMk id="2" creationId="{00000000-0000-0000-0000-000000000000}"/>
          </ac:spMkLst>
        </pc:spChg>
        <pc:spChg chg="mod">
          <ac:chgData name="Ivan Vagunin" userId="ff7bf5284fcdd42f" providerId="LiveId" clId="{1C85B053-A633-4415-88D9-7A4D001A2FAD}" dt="2018-11-29T08:16:40.463" v="13" actId="20577"/>
          <ac:spMkLst>
            <pc:docMk/>
            <pc:sldMk cId="1453084077" sldId="274"/>
            <ac:spMk id="3" creationId="{00000000-0000-0000-0000-000000000000}"/>
          </ac:spMkLst>
        </pc:spChg>
        <pc:spChg chg="mod">
          <ac:chgData name="Ivan Vagunin" userId="ff7bf5284fcdd42f" providerId="LiveId" clId="{1C85B053-A633-4415-88D9-7A4D001A2FAD}" dt="2018-11-29T08:22:11.772" v="161" actId="20577"/>
          <ac:spMkLst>
            <pc:docMk/>
            <pc:sldMk cId="1453084077" sldId="274"/>
            <ac:spMk id="4" creationId="{00000000-0000-0000-0000-000000000000}"/>
          </ac:spMkLst>
        </pc:spChg>
        <pc:spChg chg="mod">
          <ac:chgData name="Ivan Vagunin" userId="ff7bf5284fcdd42f" providerId="LiveId" clId="{1C85B053-A633-4415-88D9-7A4D001A2FAD}" dt="2018-11-29T08:17:41.299" v="75" actId="20577"/>
          <ac:spMkLst>
            <pc:docMk/>
            <pc:sldMk cId="1453084077" sldId="274"/>
            <ac:spMk id="5" creationId="{00000000-0000-0000-0000-000000000000}"/>
          </ac:spMkLst>
        </pc:spChg>
      </pc:sldChg>
      <pc:sldChg chg="modSp">
        <pc:chgData name="Ivan Vagunin" userId="ff7bf5284fcdd42f" providerId="LiveId" clId="{1C85B053-A633-4415-88D9-7A4D001A2FAD}" dt="2018-11-29T08:24:44.531" v="165" actId="20577"/>
        <pc:sldMkLst>
          <pc:docMk/>
          <pc:sldMk cId="1164441423" sldId="294"/>
        </pc:sldMkLst>
        <pc:spChg chg="mod">
          <ac:chgData name="Ivan Vagunin" userId="ff7bf5284fcdd42f" providerId="LiveId" clId="{1C85B053-A633-4415-88D9-7A4D001A2FAD}" dt="2018-11-29T08:24:44.531" v="165" actId="20577"/>
          <ac:spMkLst>
            <pc:docMk/>
            <pc:sldMk cId="1164441423" sldId="294"/>
            <ac:spMk id="5" creationId="{69489889-DA86-4DCC-AF2A-18545F3269B0}"/>
          </ac:spMkLst>
        </pc:spChg>
      </pc:sldChg>
      <pc:sldChg chg="modSp">
        <pc:chgData name="Ivan Vagunin" userId="ff7bf5284fcdd42f" providerId="LiveId" clId="{1C85B053-A633-4415-88D9-7A4D001A2FAD}" dt="2018-11-29T08:43:46.208" v="338" actId="12789"/>
        <pc:sldMkLst>
          <pc:docMk/>
          <pc:sldMk cId="1568880330" sldId="454"/>
        </pc:sldMkLst>
        <pc:graphicFrameChg chg="mod">
          <ac:chgData name="Ivan Vagunin" userId="ff7bf5284fcdd42f" providerId="LiveId" clId="{1C85B053-A633-4415-88D9-7A4D001A2FAD}" dt="2018-11-29T08:26:16.503" v="172" actId="1076"/>
          <ac:graphicFrameMkLst>
            <pc:docMk/>
            <pc:sldMk cId="1568880330" sldId="454"/>
            <ac:graphicFrameMk id="4" creationId="{EC5F5A3D-495B-4567-A83A-167E1B12FC7F}"/>
          </ac:graphicFrameMkLst>
        </pc:graphicFrameChg>
        <pc:picChg chg="mod">
          <ac:chgData name="Ivan Vagunin" userId="ff7bf5284fcdd42f" providerId="LiveId" clId="{1C85B053-A633-4415-88D9-7A4D001A2FAD}" dt="2018-11-29T08:43:46.208" v="338" actId="12789"/>
          <ac:picMkLst>
            <pc:docMk/>
            <pc:sldMk cId="1568880330" sldId="454"/>
            <ac:picMk id="6" creationId="{D6BB3DCC-095C-4FED-B963-685A589663D5}"/>
          </ac:picMkLst>
        </pc:picChg>
        <pc:picChg chg="mod">
          <ac:chgData name="Ivan Vagunin" userId="ff7bf5284fcdd42f" providerId="LiveId" clId="{1C85B053-A633-4415-88D9-7A4D001A2FAD}" dt="2018-11-29T08:43:46.208" v="338" actId="12789"/>
          <ac:picMkLst>
            <pc:docMk/>
            <pc:sldMk cId="1568880330" sldId="454"/>
            <ac:picMk id="8" creationId="{A8C273C3-DA25-46B0-B4EB-F71AE147ABDF}"/>
          </ac:picMkLst>
        </pc:picChg>
        <pc:picChg chg="mod">
          <ac:chgData name="Ivan Vagunin" userId="ff7bf5284fcdd42f" providerId="LiveId" clId="{1C85B053-A633-4415-88D9-7A4D001A2FAD}" dt="2018-11-29T08:43:46.208" v="338" actId="12789"/>
          <ac:picMkLst>
            <pc:docMk/>
            <pc:sldMk cId="1568880330" sldId="454"/>
            <ac:picMk id="10" creationId="{4DDD3015-9933-44AB-BBEF-5D1A9F89D0F7}"/>
          </ac:picMkLst>
        </pc:picChg>
      </pc:sldChg>
      <pc:sldChg chg="modSp">
        <pc:chgData name="Ivan Vagunin" userId="ff7bf5284fcdd42f" providerId="LiveId" clId="{1C85B053-A633-4415-88D9-7A4D001A2FAD}" dt="2018-11-29T08:42:37.033" v="334" actId="207"/>
        <pc:sldMkLst>
          <pc:docMk/>
          <pc:sldMk cId="2002638628" sldId="455"/>
        </pc:sldMkLst>
        <pc:spChg chg="mod">
          <ac:chgData name="Ivan Vagunin" userId="ff7bf5284fcdd42f" providerId="LiveId" clId="{1C85B053-A633-4415-88D9-7A4D001A2FAD}" dt="2018-11-29T08:42:37.033" v="334" actId="207"/>
          <ac:spMkLst>
            <pc:docMk/>
            <pc:sldMk cId="2002638628" sldId="455"/>
            <ac:spMk id="3" creationId="{F6118734-F420-4642-B895-B02A4FAC7061}"/>
          </ac:spMkLst>
        </pc:spChg>
      </pc:sldChg>
      <pc:sldChg chg="modSp">
        <pc:chgData name="Ivan Vagunin" userId="ff7bf5284fcdd42f" providerId="LiveId" clId="{1C85B053-A633-4415-88D9-7A4D001A2FAD}" dt="2018-11-29T08:26:34.603" v="177" actId="1076"/>
        <pc:sldMkLst>
          <pc:docMk/>
          <pc:sldMk cId="3845459102" sldId="456"/>
        </pc:sldMkLst>
        <pc:picChg chg="mod">
          <ac:chgData name="Ivan Vagunin" userId="ff7bf5284fcdd42f" providerId="LiveId" clId="{1C85B053-A633-4415-88D9-7A4D001A2FAD}" dt="2018-11-29T08:26:34.603" v="177" actId="1076"/>
          <ac:picMkLst>
            <pc:docMk/>
            <pc:sldMk cId="3845459102" sldId="456"/>
            <ac:picMk id="44" creationId="{1715E80C-408E-434E-92E5-4F10C1164888}"/>
          </ac:picMkLst>
        </pc:picChg>
      </pc:sldChg>
      <pc:sldChg chg="modSp">
        <pc:chgData name="Ivan Vagunin" userId="ff7bf5284fcdd42f" providerId="LiveId" clId="{1C85B053-A633-4415-88D9-7A4D001A2FAD}" dt="2018-11-29T08:38:29.412" v="275" actId="207"/>
        <pc:sldMkLst>
          <pc:docMk/>
          <pc:sldMk cId="3413505595" sldId="459"/>
        </pc:sldMkLst>
        <pc:spChg chg="mod">
          <ac:chgData name="Ivan Vagunin" userId="ff7bf5284fcdd42f" providerId="LiveId" clId="{1C85B053-A633-4415-88D9-7A4D001A2FAD}" dt="2018-11-29T08:38:29.412" v="275" actId="207"/>
          <ac:spMkLst>
            <pc:docMk/>
            <pc:sldMk cId="3413505595" sldId="459"/>
            <ac:spMk id="3" creationId="{F6118734-F420-4642-B895-B02A4FAC7061}"/>
          </ac:spMkLst>
        </pc:spChg>
      </pc:sldChg>
      <pc:sldChg chg="modSp">
        <pc:chgData name="Ivan Vagunin" userId="ff7bf5284fcdd42f" providerId="LiveId" clId="{1C85B053-A633-4415-88D9-7A4D001A2FAD}" dt="2018-11-29T08:42:43.623" v="335" actId="207"/>
        <pc:sldMkLst>
          <pc:docMk/>
          <pc:sldMk cId="612056962" sldId="462"/>
        </pc:sldMkLst>
        <pc:spChg chg="mod">
          <ac:chgData name="Ivan Vagunin" userId="ff7bf5284fcdd42f" providerId="LiveId" clId="{1C85B053-A633-4415-88D9-7A4D001A2FAD}" dt="2018-11-29T08:42:43.623" v="335" actId="207"/>
          <ac:spMkLst>
            <pc:docMk/>
            <pc:sldMk cId="612056962" sldId="462"/>
            <ac:spMk id="3" creationId="{B1304735-7186-49C8-ACA3-825C690652A7}"/>
          </ac:spMkLst>
        </pc:spChg>
        <pc:graphicFrameChg chg="mod">
          <ac:chgData name="Ivan Vagunin" userId="ff7bf5284fcdd42f" providerId="LiveId" clId="{1C85B053-A633-4415-88D9-7A4D001A2FAD}" dt="2018-11-29T08:33:27.222" v="243" actId="1076"/>
          <ac:graphicFrameMkLst>
            <pc:docMk/>
            <pc:sldMk cId="612056962" sldId="462"/>
            <ac:graphicFrameMk id="4" creationId="{DBE6E932-C7C6-4290-A03D-543B5CB3D22C}"/>
          </ac:graphicFrameMkLst>
        </pc:graphicFrameChg>
      </pc:sldChg>
      <pc:sldChg chg="modSp del">
        <pc:chgData name="Ivan Vagunin" userId="ff7bf5284fcdd42f" providerId="LiveId" clId="{1C85B053-A633-4415-88D9-7A4D001A2FAD}" dt="2018-12-04T10:15:14.451" v="339" actId="2696"/>
        <pc:sldMkLst>
          <pc:docMk/>
          <pc:sldMk cId="2455554618" sldId="469"/>
        </pc:sldMkLst>
        <pc:picChg chg="mod">
          <ac:chgData name="Ivan Vagunin" userId="ff7bf5284fcdd42f" providerId="LiveId" clId="{1C85B053-A633-4415-88D9-7A4D001A2FAD}" dt="2018-11-29T08:33:55.570" v="248" actId="1076"/>
          <ac:picMkLst>
            <pc:docMk/>
            <pc:sldMk cId="2455554618" sldId="469"/>
            <ac:picMk id="4" creationId="{5D1BE4F4-626D-492C-A39A-1C7C07397F9C}"/>
          </ac:picMkLst>
        </pc:picChg>
      </pc:sldChg>
      <pc:sldChg chg="modSp">
        <pc:chgData name="Ivan Vagunin" userId="ff7bf5284fcdd42f" providerId="LiveId" clId="{1C85B053-A633-4415-88D9-7A4D001A2FAD}" dt="2018-11-29T08:28:01.774" v="191" actId="1076"/>
        <pc:sldMkLst>
          <pc:docMk/>
          <pc:sldMk cId="1223181656" sldId="470"/>
        </pc:sldMkLst>
        <pc:graphicFrameChg chg="mod">
          <ac:chgData name="Ivan Vagunin" userId="ff7bf5284fcdd42f" providerId="LiveId" clId="{1C85B053-A633-4415-88D9-7A4D001A2FAD}" dt="2018-11-29T08:28:01.774" v="191" actId="1076"/>
          <ac:graphicFrameMkLst>
            <pc:docMk/>
            <pc:sldMk cId="1223181656" sldId="470"/>
            <ac:graphicFrameMk id="4" creationId="{E80742AE-1285-4783-8B8F-76CE341B4177}"/>
          </ac:graphicFrameMkLst>
        </pc:graphicFrameChg>
      </pc:sldChg>
      <pc:sldChg chg="modSp">
        <pc:chgData name="Ivan Vagunin" userId="ff7bf5284fcdd42f" providerId="LiveId" clId="{1C85B053-A633-4415-88D9-7A4D001A2FAD}" dt="2018-11-29T08:33:07.812" v="241" actId="1076"/>
        <pc:sldMkLst>
          <pc:docMk/>
          <pc:sldMk cId="3295736367" sldId="471"/>
        </pc:sldMkLst>
        <pc:graphicFrameChg chg="mod">
          <ac:chgData name="Ivan Vagunin" userId="ff7bf5284fcdd42f" providerId="LiveId" clId="{1C85B053-A633-4415-88D9-7A4D001A2FAD}" dt="2018-11-29T08:33:07.812" v="241" actId="1076"/>
          <ac:graphicFrameMkLst>
            <pc:docMk/>
            <pc:sldMk cId="3295736367" sldId="471"/>
            <ac:graphicFrameMk id="5" creationId="{1B9CEE13-2141-4029-9A3F-A97759725974}"/>
          </ac:graphicFrameMkLst>
        </pc:graphicFrameChg>
      </pc:sldChg>
      <pc:sldChg chg="modSp">
        <pc:chgData name="Ivan Vagunin" userId="ff7bf5284fcdd42f" providerId="LiveId" clId="{1C85B053-A633-4415-88D9-7A4D001A2FAD}" dt="2018-11-29T08:37:49.777" v="267" actId="207"/>
        <pc:sldMkLst>
          <pc:docMk/>
          <pc:sldMk cId="1016686441" sldId="473"/>
        </pc:sldMkLst>
        <pc:spChg chg="mod">
          <ac:chgData name="Ivan Vagunin" userId="ff7bf5284fcdd42f" providerId="LiveId" clId="{1C85B053-A633-4415-88D9-7A4D001A2FAD}" dt="2018-11-29T08:37:49.777" v="267" actId="207"/>
          <ac:spMkLst>
            <pc:docMk/>
            <pc:sldMk cId="1016686441" sldId="473"/>
            <ac:spMk id="3" creationId="{F6118734-F420-4642-B895-B02A4FAC7061}"/>
          </ac:spMkLst>
        </pc:spChg>
        <pc:graphicFrameChg chg="mod">
          <ac:chgData name="Ivan Vagunin" userId="ff7bf5284fcdd42f" providerId="LiveId" clId="{1C85B053-A633-4415-88D9-7A4D001A2FAD}" dt="2018-11-29T08:26:50.701" v="178" actId="1076"/>
          <ac:graphicFrameMkLst>
            <pc:docMk/>
            <pc:sldMk cId="1016686441" sldId="473"/>
            <ac:graphicFrameMk id="4" creationId="{6506B5BF-BF4D-43BB-88DE-94EE98BB76BE}"/>
          </ac:graphicFrameMkLst>
        </pc:graphicFrameChg>
      </pc:sldChg>
      <pc:sldChg chg="modSp">
        <pc:chgData name="Ivan Vagunin" userId="ff7bf5284fcdd42f" providerId="LiveId" clId="{1C85B053-A633-4415-88D9-7A4D001A2FAD}" dt="2018-11-29T08:37:55.892" v="268" actId="207"/>
        <pc:sldMkLst>
          <pc:docMk/>
          <pc:sldMk cId="566977603" sldId="475"/>
        </pc:sldMkLst>
        <pc:spChg chg="mod">
          <ac:chgData name="Ivan Vagunin" userId="ff7bf5284fcdd42f" providerId="LiveId" clId="{1C85B053-A633-4415-88D9-7A4D001A2FAD}" dt="2018-11-29T08:37:55.892" v="268" actId="207"/>
          <ac:spMkLst>
            <pc:docMk/>
            <pc:sldMk cId="566977603" sldId="475"/>
            <ac:spMk id="3" creationId="{F6118734-F420-4642-B895-B02A4FAC7061}"/>
          </ac:spMkLst>
        </pc:spChg>
        <pc:picChg chg="mod">
          <ac:chgData name="Ivan Vagunin" userId="ff7bf5284fcdd42f" providerId="LiveId" clId="{1C85B053-A633-4415-88D9-7A4D001A2FAD}" dt="2018-11-29T08:27:12.716" v="181" actId="1076"/>
          <ac:picMkLst>
            <pc:docMk/>
            <pc:sldMk cId="566977603" sldId="475"/>
            <ac:picMk id="4" creationId="{273FE39B-02A5-488B-B4BB-63DBFD49C885}"/>
          </ac:picMkLst>
        </pc:picChg>
      </pc:sldChg>
      <pc:sldChg chg="modSp">
        <pc:chgData name="Ivan Vagunin" userId="ff7bf5284fcdd42f" providerId="LiveId" clId="{1C85B053-A633-4415-88D9-7A4D001A2FAD}" dt="2018-11-29T08:27:44.632" v="189" actId="1076"/>
        <pc:sldMkLst>
          <pc:docMk/>
          <pc:sldMk cId="3729559438" sldId="477"/>
        </pc:sldMkLst>
        <pc:graphicFrameChg chg="mod">
          <ac:chgData name="Ivan Vagunin" userId="ff7bf5284fcdd42f" providerId="LiveId" clId="{1C85B053-A633-4415-88D9-7A4D001A2FAD}" dt="2018-11-29T08:27:44.632" v="189" actId="1076"/>
          <ac:graphicFrameMkLst>
            <pc:docMk/>
            <pc:sldMk cId="3729559438" sldId="477"/>
            <ac:graphicFrameMk id="4" creationId="{1C0F1B52-8FB2-40AB-9596-8018BAE41FC4}"/>
          </ac:graphicFrameMkLst>
        </pc:graphicFrameChg>
      </pc:sldChg>
      <pc:sldChg chg="modSp">
        <pc:chgData name="Ivan Vagunin" userId="ff7bf5284fcdd42f" providerId="LiveId" clId="{1C85B053-A633-4415-88D9-7A4D001A2FAD}" dt="2018-11-29T08:25:16.767" v="166" actId="1076"/>
        <pc:sldMkLst>
          <pc:docMk/>
          <pc:sldMk cId="1744227010" sldId="478"/>
        </pc:sldMkLst>
        <pc:picChg chg="mod">
          <ac:chgData name="Ivan Vagunin" userId="ff7bf5284fcdd42f" providerId="LiveId" clId="{1C85B053-A633-4415-88D9-7A4D001A2FAD}" dt="2018-11-29T08:25:16.767" v="166" actId="1076"/>
          <ac:picMkLst>
            <pc:docMk/>
            <pc:sldMk cId="1744227010" sldId="478"/>
            <ac:picMk id="4" creationId="{A65852BB-5946-42AB-8471-D318CD7C2E96}"/>
          </ac:picMkLst>
        </pc:picChg>
      </pc:sldChg>
      <pc:sldChg chg="modSp">
        <pc:chgData name="Ivan Vagunin" userId="ff7bf5284fcdd42f" providerId="LiveId" clId="{1C85B053-A633-4415-88D9-7A4D001A2FAD}" dt="2018-11-29T08:28:17.698" v="192" actId="1076"/>
        <pc:sldMkLst>
          <pc:docMk/>
          <pc:sldMk cId="495325842" sldId="479"/>
        </pc:sldMkLst>
        <pc:graphicFrameChg chg="mod">
          <ac:chgData name="Ivan Vagunin" userId="ff7bf5284fcdd42f" providerId="LiveId" clId="{1C85B053-A633-4415-88D9-7A4D001A2FAD}" dt="2018-11-29T08:28:17.698" v="192" actId="1076"/>
          <ac:graphicFrameMkLst>
            <pc:docMk/>
            <pc:sldMk cId="495325842" sldId="479"/>
            <ac:graphicFrameMk id="4" creationId="{3F6C81FF-2398-45DB-92FC-388690E029F0}"/>
          </ac:graphicFrameMkLst>
        </pc:graphicFrameChg>
      </pc:sldChg>
      <pc:sldChg chg="modSp">
        <pc:chgData name="Ivan Vagunin" userId="ff7bf5284fcdd42f" providerId="LiveId" clId="{1C85B053-A633-4415-88D9-7A4D001A2FAD}" dt="2018-11-29T08:28:27.049" v="193" actId="1076"/>
        <pc:sldMkLst>
          <pc:docMk/>
          <pc:sldMk cId="1450708444" sldId="480"/>
        </pc:sldMkLst>
        <pc:graphicFrameChg chg="mod">
          <ac:chgData name="Ivan Vagunin" userId="ff7bf5284fcdd42f" providerId="LiveId" clId="{1C85B053-A633-4415-88D9-7A4D001A2FAD}" dt="2018-11-29T08:28:27.049" v="193" actId="1076"/>
          <ac:graphicFrameMkLst>
            <pc:docMk/>
            <pc:sldMk cId="1450708444" sldId="480"/>
            <ac:graphicFrameMk id="4" creationId="{5006690A-E5E6-4FD7-B2A0-213F99FB8B42}"/>
          </ac:graphicFrameMkLst>
        </pc:graphicFrameChg>
      </pc:sldChg>
      <pc:sldChg chg="modSp">
        <pc:chgData name="Ivan Vagunin" userId="ff7bf5284fcdd42f" providerId="LiveId" clId="{1C85B053-A633-4415-88D9-7A4D001A2FAD}" dt="2018-11-29T08:29:32.721" v="209"/>
        <pc:sldMkLst>
          <pc:docMk/>
          <pc:sldMk cId="2720519093" sldId="481"/>
        </pc:sldMkLst>
        <pc:graphicFrameChg chg="mod">
          <ac:chgData name="Ivan Vagunin" userId="ff7bf5284fcdd42f" providerId="LiveId" clId="{1C85B053-A633-4415-88D9-7A4D001A2FAD}" dt="2018-11-29T08:29:32.721" v="209"/>
          <ac:graphicFrameMkLst>
            <pc:docMk/>
            <pc:sldMk cId="2720519093" sldId="481"/>
            <ac:graphicFrameMk id="4" creationId="{9E2DBA7D-A9B8-4044-8CCE-C9970F600562}"/>
          </ac:graphicFrameMkLst>
        </pc:graphicFrameChg>
      </pc:sldChg>
      <pc:sldChg chg="modSp">
        <pc:chgData name="Ivan Vagunin" userId="ff7bf5284fcdd42f" providerId="LiveId" clId="{1C85B053-A633-4415-88D9-7A4D001A2FAD}" dt="2018-11-29T08:30:04.996" v="214" actId="1076"/>
        <pc:sldMkLst>
          <pc:docMk/>
          <pc:sldMk cId="3171429846" sldId="482"/>
        </pc:sldMkLst>
        <pc:graphicFrameChg chg="mod">
          <ac:chgData name="Ivan Vagunin" userId="ff7bf5284fcdd42f" providerId="LiveId" clId="{1C85B053-A633-4415-88D9-7A4D001A2FAD}" dt="2018-11-29T08:30:04.996" v="214" actId="1076"/>
          <ac:graphicFrameMkLst>
            <pc:docMk/>
            <pc:sldMk cId="3171429846" sldId="482"/>
            <ac:graphicFrameMk id="4" creationId="{9FA66FB6-8828-4A65-8AA4-649E38B6E9D5}"/>
          </ac:graphicFrameMkLst>
        </pc:graphicFrameChg>
      </pc:sldChg>
      <pc:sldChg chg="modSp">
        <pc:chgData name="Ivan Vagunin" userId="ff7bf5284fcdd42f" providerId="LiveId" clId="{1C85B053-A633-4415-88D9-7A4D001A2FAD}" dt="2018-11-29T08:30:17.584" v="215" actId="1076"/>
        <pc:sldMkLst>
          <pc:docMk/>
          <pc:sldMk cId="934798246" sldId="483"/>
        </pc:sldMkLst>
        <pc:graphicFrameChg chg="mod">
          <ac:chgData name="Ivan Vagunin" userId="ff7bf5284fcdd42f" providerId="LiveId" clId="{1C85B053-A633-4415-88D9-7A4D001A2FAD}" dt="2018-11-29T08:30:17.584" v="215" actId="1076"/>
          <ac:graphicFrameMkLst>
            <pc:docMk/>
            <pc:sldMk cId="934798246" sldId="483"/>
            <ac:graphicFrameMk id="4" creationId="{648622D8-5DEA-4F48-A60F-DA24FB478924}"/>
          </ac:graphicFrameMkLst>
        </pc:graphicFrameChg>
      </pc:sldChg>
      <pc:sldChg chg="addSp delSp modSp">
        <pc:chgData name="Ivan Vagunin" userId="ff7bf5284fcdd42f" providerId="LiveId" clId="{1C85B053-A633-4415-88D9-7A4D001A2FAD}" dt="2018-11-29T08:25:56.865" v="171" actId="14100"/>
        <pc:sldMkLst>
          <pc:docMk/>
          <pc:sldMk cId="2852189170" sldId="486"/>
        </pc:sldMkLst>
        <pc:spChg chg="add del mod">
          <ac:chgData name="Ivan Vagunin" userId="ff7bf5284fcdd42f" providerId="LiveId" clId="{1C85B053-A633-4415-88D9-7A4D001A2FAD}" dt="2018-11-29T08:25:37.159" v="168"/>
          <ac:spMkLst>
            <pc:docMk/>
            <pc:sldMk cId="2852189170" sldId="486"/>
            <ac:spMk id="3" creationId="{64788658-C58B-42CA-8783-4AF51486440D}"/>
          </ac:spMkLst>
        </pc:spChg>
        <pc:picChg chg="mod">
          <ac:chgData name="Ivan Vagunin" userId="ff7bf5284fcdd42f" providerId="LiveId" clId="{1C85B053-A633-4415-88D9-7A4D001A2FAD}" dt="2018-11-29T08:25:56.865" v="171" actId="14100"/>
          <ac:picMkLst>
            <pc:docMk/>
            <pc:sldMk cId="2852189170" sldId="486"/>
            <ac:picMk id="11" creationId="{688E51F1-BEDD-4AA6-BD32-23E52DC9CF9F}"/>
          </ac:picMkLst>
        </pc:picChg>
      </pc:sldChg>
      <pc:sldChg chg="addSp delSp modSp">
        <pc:chgData name="Ivan Vagunin" userId="ff7bf5284fcdd42f" providerId="LiveId" clId="{1C85B053-A633-4415-88D9-7A4D001A2FAD}" dt="2018-11-29T08:27:25.552" v="186" actId="1076"/>
        <pc:sldMkLst>
          <pc:docMk/>
          <pc:sldMk cId="3315810434" sldId="487"/>
        </pc:sldMkLst>
        <pc:spChg chg="add del mod">
          <ac:chgData name="Ivan Vagunin" userId="ff7bf5284fcdd42f" providerId="LiveId" clId="{1C85B053-A633-4415-88D9-7A4D001A2FAD}" dt="2018-11-29T08:27:21.296" v="184" actId="478"/>
          <ac:spMkLst>
            <pc:docMk/>
            <pc:sldMk cId="3315810434" sldId="487"/>
            <ac:spMk id="4" creationId="{4816E9DA-A5E7-400C-97AF-46113FAB8091}"/>
          </ac:spMkLst>
        </pc:spChg>
        <pc:picChg chg="mod">
          <ac:chgData name="Ivan Vagunin" userId="ff7bf5284fcdd42f" providerId="LiveId" clId="{1C85B053-A633-4415-88D9-7A4D001A2FAD}" dt="2018-11-29T08:27:25.552" v="186" actId="1076"/>
          <ac:picMkLst>
            <pc:docMk/>
            <pc:sldMk cId="3315810434" sldId="487"/>
            <ac:picMk id="3" creationId="{5B672A61-FABE-4A52-8249-B4D5950EBCFA}"/>
          </ac:picMkLst>
        </pc:picChg>
      </pc:sldChg>
      <pc:sldChg chg="modSp">
        <pc:chgData name="Ivan Vagunin" userId="ff7bf5284fcdd42f" providerId="LiveId" clId="{1C85B053-A633-4415-88D9-7A4D001A2FAD}" dt="2018-11-29T08:39:10.070" v="284" actId="6549"/>
        <pc:sldMkLst>
          <pc:docMk/>
          <pc:sldMk cId="2014094948" sldId="488"/>
        </pc:sldMkLst>
        <pc:spChg chg="mod">
          <ac:chgData name="Ivan Vagunin" userId="ff7bf5284fcdd42f" providerId="LiveId" clId="{1C85B053-A633-4415-88D9-7A4D001A2FAD}" dt="2018-11-29T08:39:10.070" v="284" actId="6549"/>
          <ac:spMkLst>
            <pc:docMk/>
            <pc:sldMk cId="2014094948" sldId="488"/>
            <ac:spMk id="4" creationId="{60067813-A43D-4753-999D-739A4FBE1849}"/>
          </ac:spMkLst>
        </pc:spChg>
      </pc:sldChg>
      <pc:sldChg chg="modSp">
        <pc:chgData name="Ivan Vagunin" userId="ff7bf5284fcdd42f" providerId="LiveId" clId="{1C85B053-A633-4415-88D9-7A4D001A2FAD}" dt="2018-11-29T08:30:29.398" v="216" actId="404"/>
        <pc:sldMkLst>
          <pc:docMk/>
          <pc:sldMk cId="542851988" sldId="498"/>
        </pc:sldMkLst>
        <pc:spChg chg="mod">
          <ac:chgData name="Ivan Vagunin" userId="ff7bf5284fcdd42f" providerId="LiveId" clId="{1C85B053-A633-4415-88D9-7A4D001A2FAD}" dt="2018-11-29T08:30:29.398" v="216" actId="404"/>
          <ac:spMkLst>
            <pc:docMk/>
            <pc:sldMk cId="542851988" sldId="498"/>
            <ac:spMk id="4" creationId="{2B6848A0-3AB2-4CF2-8625-4A2B8D38D7C7}"/>
          </ac:spMkLst>
        </pc:spChg>
      </pc:sldChg>
      <pc:sldChg chg="modSp">
        <pc:chgData name="Ivan Vagunin" userId="ff7bf5284fcdd42f" providerId="LiveId" clId="{1C85B053-A633-4415-88D9-7A4D001A2FAD}" dt="2018-11-29T08:33:18.318" v="242" actId="1076"/>
        <pc:sldMkLst>
          <pc:docMk/>
          <pc:sldMk cId="3026128470" sldId="499"/>
        </pc:sldMkLst>
        <pc:picChg chg="mod">
          <ac:chgData name="Ivan Vagunin" userId="ff7bf5284fcdd42f" providerId="LiveId" clId="{1C85B053-A633-4415-88D9-7A4D001A2FAD}" dt="2018-11-29T08:33:18.318" v="242" actId="1076"/>
          <ac:picMkLst>
            <pc:docMk/>
            <pc:sldMk cId="3026128470" sldId="499"/>
            <ac:picMk id="9" creationId="{7C92D199-8577-4121-9F9B-A1825BA799AC}"/>
          </ac:picMkLst>
        </pc:picChg>
      </pc:sldChg>
      <pc:sldChg chg="modSp">
        <pc:chgData name="Ivan Vagunin" userId="ff7bf5284fcdd42f" providerId="LiveId" clId="{1C85B053-A633-4415-88D9-7A4D001A2FAD}" dt="2018-11-29T08:40:16.069" v="302" actId="1076"/>
        <pc:sldMkLst>
          <pc:docMk/>
          <pc:sldMk cId="203015181" sldId="500"/>
        </pc:sldMkLst>
        <pc:spChg chg="mod">
          <ac:chgData name="Ivan Vagunin" userId="ff7bf5284fcdd42f" providerId="LiveId" clId="{1C85B053-A633-4415-88D9-7A4D001A2FAD}" dt="2018-11-29T08:40:16.069" v="302" actId="1076"/>
          <ac:spMkLst>
            <pc:docMk/>
            <pc:sldMk cId="203015181" sldId="500"/>
            <ac:spMk id="4" creationId="{60067813-A43D-4753-999D-739A4FBE1849}"/>
          </ac:spMkLst>
        </pc:spChg>
      </pc:sldChg>
      <pc:sldChg chg="modSp">
        <pc:chgData name="Ivan Vagunin" userId="ff7bf5284fcdd42f" providerId="LiveId" clId="{1C85B053-A633-4415-88D9-7A4D001A2FAD}" dt="2018-11-29T08:40:33.386" v="304" actId="207"/>
        <pc:sldMkLst>
          <pc:docMk/>
          <pc:sldMk cId="4051522913" sldId="501"/>
        </pc:sldMkLst>
        <pc:spChg chg="mod">
          <ac:chgData name="Ivan Vagunin" userId="ff7bf5284fcdd42f" providerId="LiveId" clId="{1C85B053-A633-4415-88D9-7A4D001A2FAD}" dt="2018-11-29T08:40:33.386" v="304" actId="207"/>
          <ac:spMkLst>
            <pc:docMk/>
            <pc:sldMk cId="4051522913" sldId="501"/>
            <ac:spMk id="4" creationId="{60067813-A43D-4753-999D-739A4FBE1849}"/>
          </ac:spMkLst>
        </pc:spChg>
      </pc:sldChg>
      <pc:sldChg chg="modSp">
        <pc:chgData name="Ivan Vagunin" userId="ff7bf5284fcdd42f" providerId="LiveId" clId="{1C85B053-A633-4415-88D9-7A4D001A2FAD}" dt="2018-11-29T08:42:20.292" v="331" actId="207"/>
        <pc:sldMkLst>
          <pc:docMk/>
          <pc:sldMk cId="485205580" sldId="502"/>
        </pc:sldMkLst>
        <pc:spChg chg="mod">
          <ac:chgData name="Ivan Vagunin" userId="ff7bf5284fcdd42f" providerId="LiveId" clId="{1C85B053-A633-4415-88D9-7A4D001A2FAD}" dt="2018-11-29T08:42:20.292" v="331" actId="207"/>
          <ac:spMkLst>
            <pc:docMk/>
            <pc:sldMk cId="485205580" sldId="502"/>
            <ac:spMk id="4" creationId="{60067813-A43D-4753-999D-739A4FBE1849}"/>
          </ac:spMkLst>
        </pc:spChg>
      </pc:sldChg>
      <pc:sldChg chg="modSp">
        <pc:chgData name="Ivan Vagunin" userId="ff7bf5284fcdd42f" providerId="LiveId" clId="{1C85B053-A633-4415-88D9-7A4D001A2FAD}" dt="2018-11-29T08:42:32.329" v="333" actId="12"/>
        <pc:sldMkLst>
          <pc:docMk/>
          <pc:sldMk cId="2063176167" sldId="503"/>
        </pc:sldMkLst>
        <pc:spChg chg="mod">
          <ac:chgData name="Ivan Vagunin" userId="ff7bf5284fcdd42f" providerId="LiveId" clId="{1C85B053-A633-4415-88D9-7A4D001A2FAD}" dt="2018-11-29T08:42:32.329" v="333" actId="12"/>
          <ac:spMkLst>
            <pc:docMk/>
            <pc:sldMk cId="2063176167" sldId="503"/>
            <ac:spMk id="4" creationId="{60067813-A43D-4753-999D-739A4FBE1849}"/>
          </ac:spMkLst>
        </pc:spChg>
      </pc:sldChg>
      <pc:sldChg chg="modSp">
        <pc:chgData name="Ivan Vagunin" userId="ff7bf5284fcdd42f" providerId="LiveId" clId="{1C85B053-A633-4415-88D9-7A4D001A2FAD}" dt="2018-11-29T08:41:49.174" v="330" actId="14100"/>
        <pc:sldMkLst>
          <pc:docMk/>
          <pc:sldMk cId="97059473" sldId="504"/>
        </pc:sldMkLst>
        <pc:spChg chg="mod">
          <ac:chgData name="Ivan Vagunin" userId="ff7bf5284fcdd42f" providerId="LiveId" clId="{1C85B053-A633-4415-88D9-7A4D001A2FAD}" dt="2018-11-29T08:41:49.174" v="330" actId="14100"/>
          <ac:spMkLst>
            <pc:docMk/>
            <pc:sldMk cId="97059473" sldId="504"/>
            <ac:spMk id="4" creationId="{60067813-A43D-4753-999D-739A4FBE1849}"/>
          </ac:spMkLst>
        </pc:spChg>
        <pc:spChg chg="mod">
          <ac:chgData name="Ivan Vagunin" userId="ff7bf5284fcdd42f" providerId="LiveId" clId="{1C85B053-A633-4415-88D9-7A4D001A2FAD}" dt="2018-11-29T08:40:51.746" v="319" actId="20577"/>
          <ac:spMkLst>
            <pc:docMk/>
            <pc:sldMk cId="97059473" sldId="504"/>
            <ac:spMk id="13" creationId="{A7E72ADA-FDD4-4BA9-A2A1-6E7CD90AECF5}"/>
          </ac:spMkLst>
        </pc:spChg>
      </pc:sldChg>
      <pc:sldChg chg="modSp">
        <pc:chgData name="Ivan Vagunin" userId="ff7bf5284fcdd42f" providerId="LiveId" clId="{1C85B053-A633-4415-88D9-7A4D001A2FAD}" dt="2018-11-29T08:42:55.715" v="336" actId="207"/>
        <pc:sldMkLst>
          <pc:docMk/>
          <pc:sldMk cId="3864848052" sldId="505"/>
        </pc:sldMkLst>
        <pc:spChg chg="mod">
          <ac:chgData name="Ivan Vagunin" userId="ff7bf5284fcdd42f" providerId="LiveId" clId="{1C85B053-A633-4415-88D9-7A4D001A2FAD}" dt="2018-11-29T08:42:55.715" v="336" actId="207"/>
          <ac:spMkLst>
            <pc:docMk/>
            <pc:sldMk cId="3864848052" sldId="505"/>
            <ac:spMk id="4" creationId="{60067813-A43D-4753-999D-739A4FBE184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CDD9E6-B406-4BFF-B2F3-807143D1ADD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i-FI"/>
        </a:p>
      </dgm:t>
    </dgm:pt>
    <dgm:pt modelId="{F6E8C2E7-7A57-4720-A24F-25CCD21AF1BA}">
      <dgm:prSet phldrT="[Text]" custT="1"/>
      <dgm:spPr/>
      <dgm:t>
        <a:bodyPr/>
        <a:lstStyle/>
        <a:p>
          <a:r>
            <a:rPr lang="en-US" sz="3200" dirty="0"/>
            <a:t>Attacker</a:t>
          </a:r>
          <a:endParaRPr lang="fi-FI" sz="4000" dirty="0"/>
        </a:p>
      </dgm:t>
    </dgm:pt>
    <dgm:pt modelId="{06082DED-218E-4A2B-ACB5-1B93694A0B31}" type="parTrans" cxnId="{E2BB8292-8FCF-423C-A923-A74A85ABD92B}">
      <dgm:prSet/>
      <dgm:spPr/>
      <dgm:t>
        <a:bodyPr/>
        <a:lstStyle/>
        <a:p>
          <a:endParaRPr lang="fi-FI"/>
        </a:p>
      </dgm:t>
    </dgm:pt>
    <dgm:pt modelId="{B44E9B5D-F5E7-4083-BAF9-31FA2B7A4CB1}" type="sibTrans" cxnId="{E2BB8292-8FCF-423C-A923-A74A85ABD92B}">
      <dgm:prSet/>
      <dgm:spPr/>
      <dgm:t>
        <a:bodyPr/>
        <a:lstStyle/>
        <a:p>
          <a:endParaRPr lang="fi-FI"/>
        </a:p>
      </dgm:t>
    </dgm:pt>
    <dgm:pt modelId="{C8C11E71-1AEB-40A9-B6AF-A0FE4E36966F}">
      <dgm:prSet phldrT="[Text]" custT="1"/>
      <dgm:spPr/>
      <dgm:t>
        <a:bodyPr/>
        <a:lstStyle/>
        <a:p>
          <a:endParaRPr lang="fi-FI" sz="1800" dirty="0"/>
        </a:p>
      </dgm:t>
    </dgm:pt>
    <dgm:pt modelId="{FC365D6E-8995-4280-89DA-2F1595A0FEF2}" type="parTrans" cxnId="{94F9BABE-5E2C-43C2-BB71-F6EDC4766BE1}">
      <dgm:prSet/>
      <dgm:spPr/>
      <dgm:t>
        <a:bodyPr/>
        <a:lstStyle/>
        <a:p>
          <a:endParaRPr lang="fi-FI"/>
        </a:p>
      </dgm:t>
    </dgm:pt>
    <dgm:pt modelId="{088F951F-09A6-4EFB-8469-C16625A1F99A}" type="sibTrans" cxnId="{94F9BABE-5E2C-43C2-BB71-F6EDC4766BE1}">
      <dgm:prSet/>
      <dgm:spPr/>
      <dgm:t>
        <a:bodyPr/>
        <a:lstStyle/>
        <a:p>
          <a:endParaRPr lang="fi-FI"/>
        </a:p>
      </dgm:t>
    </dgm:pt>
    <dgm:pt modelId="{3FD7BEC5-A814-4072-B64D-81CA3526354F}">
      <dgm:prSet phldrT="[Text]" custT="1"/>
      <dgm:spPr/>
      <dgm:t>
        <a:bodyPr/>
        <a:lstStyle/>
        <a:p>
          <a:r>
            <a:rPr lang="en-US" sz="3200" dirty="0"/>
            <a:t>Asset</a:t>
          </a:r>
          <a:endParaRPr lang="fi-FI" sz="4100" dirty="0"/>
        </a:p>
      </dgm:t>
    </dgm:pt>
    <dgm:pt modelId="{B1C044A9-6B37-405E-89E4-D21F2DA24CFA}" type="parTrans" cxnId="{606642CE-39BF-4186-A85C-EB6352BFCED0}">
      <dgm:prSet/>
      <dgm:spPr/>
      <dgm:t>
        <a:bodyPr/>
        <a:lstStyle/>
        <a:p>
          <a:endParaRPr lang="fi-FI"/>
        </a:p>
      </dgm:t>
    </dgm:pt>
    <dgm:pt modelId="{A22296D7-5A65-4B74-8181-7351E5548DA0}" type="sibTrans" cxnId="{606642CE-39BF-4186-A85C-EB6352BFCED0}">
      <dgm:prSet/>
      <dgm:spPr/>
      <dgm:t>
        <a:bodyPr/>
        <a:lstStyle/>
        <a:p>
          <a:endParaRPr lang="fi-FI"/>
        </a:p>
      </dgm:t>
    </dgm:pt>
    <dgm:pt modelId="{C03A115C-6C83-41C9-BAC7-EC4CDF01F892}">
      <dgm:prSet phldrT="[Text]" custT="1"/>
      <dgm:spPr/>
      <dgm:t>
        <a:bodyPr/>
        <a:lstStyle/>
        <a:p>
          <a:endParaRPr lang="fi-FI" sz="1800" dirty="0"/>
        </a:p>
      </dgm:t>
    </dgm:pt>
    <dgm:pt modelId="{A4D5C6BA-5DF4-4C6C-A1CD-20E6EE6978DD}" type="parTrans" cxnId="{BA59C0CB-A82A-4B22-AB51-04680A08741C}">
      <dgm:prSet/>
      <dgm:spPr/>
      <dgm:t>
        <a:bodyPr/>
        <a:lstStyle/>
        <a:p>
          <a:endParaRPr lang="fi-FI"/>
        </a:p>
      </dgm:t>
    </dgm:pt>
    <dgm:pt modelId="{55CB773E-1D0D-446A-946F-3C6C9ECC9B69}" type="sibTrans" cxnId="{BA59C0CB-A82A-4B22-AB51-04680A08741C}">
      <dgm:prSet/>
      <dgm:spPr/>
      <dgm:t>
        <a:bodyPr/>
        <a:lstStyle/>
        <a:p>
          <a:endParaRPr lang="fi-FI"/>
        </a:p>
      </dgm:t>
    </dgm:pt>
    <dgm:pt modelId="{398617E7-4254-403E-894D-8E994869685F}">
      <dgm:prSet phldrT="[Text]" custT="1"/>
      <dgm:spPr/>
      <dgm:t>
        <a:bodyPr/>
        <a:lstStyle/>
        <a:p>
          <a:r>
            <a:rPr lang="en-US" sz="3200" dirty="0"/>
            <a:t>System</a:t>
          </a:r>
          <a:endParaRPr lang="fi-FI" sz="4100" dirty="0"/>
        </a:p>
      </dgm:t>
    </dgm:pt>
    <dgm:pt modelId="{4617D3E4-2311-4FB8-B3F1-124992534626}" type="parTrans" cxnId="{3288A8F5-420C-456D-8609-561E458A8122}">
      <dgm:prSet/>
      <dgm:spPr/>
      <dgm:t>
        <a:bodyPr/>
        <a:lstStyle/>
        <a:p>
          <a:endParaRPr lang="fi-FI"/>
        </a:p>
      </dgm:t>
    </dgm:pt>
    <dgm:pt modelId="{6D39FF71-526F-4769-A237-07F516BB676E}" type="sibTrans" cxnId="{3288A8F5-420C-456D-8609-561E458A8122}">
      <dgm:prSet/>
      <dgm:spPr/>
      <dgm:t>
        <a:bodyPr/>
        <a:lstStyle/>
        <a:p>
          <a:endParaRPr lang="fi-FI"/>
        </a:p>
      </dgm:t>
    </dgm:pt>
    <dgm:pt modelId="{8D37A9A4-AFA3-4DC8-A584-5F37588DD1B6}">
      <dgm:prSet phldrT="[Text]" custT="1"/>
      <dgm:spPr/>
      <dgm:t>
        <a:bodyPr/>
        <a:lstStyle/>
        <a:p>
          <a:endParaRPr lang="fi-FI" sz="1800" dirty="0"/>
        </a:p>
      </dgm:t>
    </dgm:pt>
    <dgm:pt modelId="{165ECF7E-6480-4A58-ADD5-E81A46168224}" type="parTrans" cxnId="{29EAE80A-B855-4C52-80A0-9A854D9E7FE4}">
      <dgm:prSet/>
      <dgm:spPr/>
      <dgm:t>
        <a:bodyPr/>
        <a:lstStyle/>
        <a:p>
          <a:endParaRPr lang="fi-FI"/>
        </a:p>
      </dgm:t>
    </dgm:pt>
    <dgm:pt modelId="{3BD604DA-5912-40D4-92F7-011D0291AC5F}" type="sibTrans" cxnId="{29EAE80A-B855-4C52-80A0-9A854D9E7FE4}">
      <dgm:prSet/>
      <dgm:spPr/>
      <dgm:t>
        <a:bodyPr/>
        <a:lstStyle/>
        <a:p>
          <a:endParaRPr lang="fi-FI"/>
        </a:p>
      </dgm:t>
    </dgm:pt>
    <dgm:pt modelId="{AEBC3E8F-8928-40E3-B03A-3220D964A6F3}" type="pres">
      <dgm:prSet presAssocID="{3CCDD9E6-B406-4BFF-B2F3-807143D1ADD2}" presName="Name0" presStyleCnt="0">
        <dgm:presLayoutVars>
          <dgm:dir/>
          <dgm:animLvl val="lvl"/>
          <dgm:resizeHandles val="exact"/>
        </dgm:presLayoutVars>
      </dgm:prSet>
      <dgm:spPr/>
    </dgm:pt>
    <dgm:pt modelId="{A76FD723-8F5B-45BE-B753-CBFE0A4E54AC}" type="pres">
      <dgm:prSet presAssocID="{F6E8C2E7-7A57-4720-A24F-25CCD21AF1BA}" presName="composite" presStyleCnt="0"/>
      <dgm:spPr/>
    </dgm:pt>
    <dgm:pt modelId="{A0679FFD-FC7D-4962-8E69-C728B5D5816E}" type="pres">
      <dgm:prSet presAssocID="{F6E8C2E7-7A57-4720-A24F-25CCD21AF1BA}" presName="parTx" presStyleLbl="alignNode1" presStyleIdx="0" presStyleCnt="3">
        <dgm:presLayoutVars>
          <dgm:chMax val="0"/>
          <dgm:chPref val="0"/>
          <dgm:bulletEnabled val="1"/>
        </dgm:presLayoutVars>
      </dgm:prSet>
      <dgm:spPr/>
    </dgm:pt>
    <dgm:pt modelId="{66BE9092-EC29-4E7A-A514-C13FF4F8631A}" type="pres">
      <dgm:prSet presAssocID="{F6E8C2E7-7A57-4720-A24F-25CCD21AF1BA}" presName="desTx" presStyleLbl="alignAccFollowNode1" presStyleIdx="0" presStyleCnt="3">
        <dgm:presLayoutVars>
          <dgm:bulletEnabled val="1"/>
        </dgm:presLayoutVars>
      </dgm:prSet>
      <dgm:spPr/>
    </dgm:pt>
    <dgm:pt modelId="{78166D13-C087-467D-971E-071C5DA96E2E}" type="pres">
      <dgm:prSet presAssocID="{B44E9B5D-F5E7-4083-BAF9-31FA2B7A4CB1}" presName="space" presStyleCnt="0"/>
      <dgm:spPr/>
    </dgm:pt>
    <dgm:pt modelId="{9121BB72-B67B-4576-B5D0-056BF90D4F22}" type="pres">
      <dgm:prSet presAssocID="{3FD7BEC5-A814-4072-B64D-81CA3526354F}" presName="composite" presStyleCnt="0"/>
      <dgm:spPr/>
    </dgm:pt>
    <dgm:pt modelId="{F5FA9DBA-6C60-4CFE-853A-8C158250D4EA}" type="pres">
      <dgm:prSet presAssocID="{3FD7BEC5-A814-4072-B64D-81CA3526354F}" presName="parTx" presStyleLbl="alignNode1" presStyleIdx="1" presStyleCnt="3">
        <dgm:presLayoutVars>
          <dgm:chMax val="0"/>
          <dgm:chPref val="0"/>
          <dgm:bulletEnabled val="1"/>
        </dgm:presLayoutVars>
      </dgm:prSet>
      <dgm:spPr/>
    </dgm:pt>
    <dgm:pt modelId="{C06B2DBD-D916-4327-930B-26569CE4D478}" type="pres">
      <dgm:prSet presAssocID="{3FD7BEC5-A814-4072-B64D-81CA3526354F}" presName="desTx" presStyleLbl="alignAccFollowNode1" presStyleIdx="1" presStyleCnt="3">
        <dgm:presLayoutVars>
          <dgm:bulletEnabled val="1"/>
        </dgm:presLayoutVars>
      </dgm:prSet>
      <dgm:spPr/>
    </dgm:pt>
    <dgm:pt modelId="{FD087E9A-56D6-4A34-B179-56C84AC960D4}" type="pres">
      <dgm:prSet presAssocID="{A22296D7-5A65-4B74-8181-7351E5548DA0}" presName="space" presStyleCnt="0"/>
      <dgm:spPr/>
    </dgm:pt>
    <dgm:pt modelId="{BCC49CCC-2B88-44F7-8202-1F866CFCEED2}" type="pres">
      <dgm:prSet presAssocID="{398617E7-4254-403E-894D-8E994869685F}" presName="composite" presStyleCnt="0"/>
      <dgm:spPr/>
    </dgm:pt>
    <dgm:pt modelId="{5BEF238C-137E-4171-A3D9-8B7AB3C3C422}" type="pres">
      <dgm:prSet presAssocID="{398617E7-4254-403E-894D-8E994869685F}" presName="parTx" presStyleLbl="alignNode1" presStyleIdx="2" presStyleCnt="3">
        <dgm:presLayoutVars>
          <dgm:chMax val="0"/>
          <dgm:chPref val="0"/>
          <dgm:bulletEnabled val="1"/>
        </dgm:presLayoutVars>
      </dgm:prSet>
      <dgm:spPr/>
    </dgm:pt>
    <dgm:pt modelId="{26F387E8-4D6B-49A4-8175-8CA53544C268}" type="pres">
      <dgm:prSet presAssocID="{398617E7-4254-403E-894D-8E994869685F}" presName="desTx" presStyleLbl="alignAccFollowNode1" presStyleIdx="2" presStyleCnt="3">
        <dgm:presLayoutVars>
          <dgm:bulletEnabled val="1"/>
        </dgm:presLayoutVars>
      </dgm:prSet>
      <dgm:spPr/>
    </dgm:pt>
  </dgm:ptLst>
  <dgm:cxnLst>
    <dgm:cxn modelId="{3DD13704-C01B-4EC8-B325-FD0B4A6B35EB}" type="presOf" srcId="{3CCDD9E6-B406-4BFF-B2F3-807143D1ADD2}" destId="{AEBC3E8F-8928-40E3-B03A-3220D964A6F3}" srcOrd="0" destOrd="0" presId="urn:microsoft.com/office/officeart/2005/8/layout/hList1"/>
    <dgm:cxn modelId="{29EAE80A-B855-4C52-80A0-9A854D9E7FE4}" srcId="{398617E7-4254-403E-894D-8E994869685F}" destId="{8D37A9A4-AFA3-4DC8-A584-5F37588DD1B6}" srcOrd="0" destOrd="0" parTransId="{165ECF7E-6480-4A58-ADD5-E81A46168224}" sibTransId="{3BD604DA-5912-40D4-92F7-011D0291AC5F}"/>
    <dgm:cxn modelId="{76752715-C872-4EF4-8788-EC9305C0B267}" type="presOf" srcId="{C8C11E71-1AEB-40A9-B6AF-A0FE4E36966F}" destId="{66BE9092-EC29-4E7A-A514-C13FF4F8631A}" srcOrd="0" destOrd="0" presId="urn:microsoft.com/office/officeart/2005/8/layout/hList1"/>
    <dgm:cxn modelId="{943E7D1A-DC04-4FEE-AD4F-6EDFAAF876FF}" type="presOf" srcId="{398617E7-4254-403E-894D-8E994869685F}" destId="{5BEF238C-137E-4171-A3D9-8B7AB3C3C422}" srcOrd="0" destOrd="0" presId="urn:microsoft.com/office/officeart/2005/8/layout/hList1"/>
    <dgm:cxn modelId="{02170B3B-7D8A-4671-8B90-8A1770473DB4}" type="presOf" srcId="{F6E8C2E7-7A57-4720-A24F-25CCD21AF1BA}" destId="{A0679FFD-FC7D-4962-8E69-C728B5D5816E}" srcOrd="0" destOrd="0" presId="urn:microsoft.com/office/officeart/2005/8/layout/hList1"/>
    <dgm:cxn modelId="{E5ACF668-2DA7-4AFA-A3B5-EB1386C37051}" type="presOf" srcId="{8D37A9A4-AFA3-4DC8-A584-5F37588DD1B6}" destId="{26F387E8-4D6B-49A4-8175-8CA53544C268}" srcOrd="0" destOrd="0" presId="urn:microsoft.com/office/officeart/2005/8/layout/hList1"/>
    <dgm:cxn modelId="{226C9982-9984-457A-97C5-038A13F63487}" type="presOf" srcId="{C03A115C-6C83-41C9-BAC7-EC4CDF01F892}" destId="{C06B2DBD-D916-4327-930B-26569CE4D478}" srcOrd="0" destOrd="0" presId="urn:microsoft.com/office/officeart/2005/8/layout/hList1"/>
    <dgm:cxn modelId="{724AC588-9078-4716-9957-8CCECDBAA574}" type="presOf" srcId="{3FD7BEC5-A814-4072-B64D-81CA3526354F}" destId="{F5FA9DBA-6C60-4CFE-853A-8C158250D4EA}" srcOrd="0" destOrd="0" presId="urn:microsoft.com/office/officeart/2005/8/layout/hList1"/>
    <dgm:cxn modelId="{E2BB8292-8FCF-423C-A923-A74A85ABD92B}" srcId="{3CCDD9E6-B406-4BFF-B2F3-807143D1ADD2}" destId="{F6E8C2E7-7A57-4720-A24F-25CCD21AF1BA}" srcOrd="0" destOrd="0" parTransId="{06082DED-218E-4A2B-ACB5-1B93694A0B31}" sibTransId="{B44E9B5D-F5E7-4083-BAF9-31FA2B7A4CB1}"/>
    <dgm:cxn modelId="{94F9BABE-5E2C-43C2-BB71-F6EDC4766BE1}" srcId="{F6E8C2E7-7A57-4720-A24F-25CCD21AF1BA}" destId="{C8C11E71-1AEB-40A9-B6AF-A0FE4E36966F}" srcOrd="0" destOrd="0" parTransId="{FC365D6E-8995-4280-89DA-2F1595A0FEF2}" sibTransId="{088F951F-09A6-4EFB-8469-C16625A1F99A}"/>
    <dgm:cxn modelId="{BA59C0CB-A82A-4B22-AB51-04680A08741C}" srcId="{3FD7BEC5-A814-4072-B64D-81CA3526354F}" destId="{C03A115C-6C83-41C9-BAC7-EC4CDF01F892}" srcOrd="0" destOrd="0" parTransId="{A4D5C6BA-5DF4-4C6C-A1CD-20E6EE6978DD}" sibTransId="{55CB773E-1D0D-446A-946F-3C6C9ECC9B69}"/>
    <dgm:cxn modelId="{606642CE-39BF-4186-A85C-EB6352BFCED0}" srcId="{3CCDD9E6-B406-4BFF-B2F3-807143D1ADD2}" destId="{3FD7BEC5-A814-4072-B64D-81CA3526354F}" srcOrd="1" destOrd="0" parTransId="{B1C044A9-6B37-405E-89E4-D21F2DA24CFA}" sibTransId="{A22296D7-5A65-4B74-8181-7351E5548DA0}"/>
    <dgm:cxn modelId="{3288A8F5-420C-456D-8609-561E458A8122}" srcId="{3CCDD9E6-B406-4BFF-B2F3-807143D1ADD2}" destId="{398617E7-4254-403E-894D-8E994869685F}" srcOrd="2" destOrd="0" parTransId="{4617D3E4-2311-4FB8-B3F1-124992534626}" sibTransId="{6D39FF71-526F-4769-A237-07F516BB676E}"/>
    <dgm:cxn modelId="{BE59B7FF-8905-46B4-960C-461D39636384}" type="presParOf" srcId="{AEBC3E8F-8928-40E3-B03A-3220D964A6F3}" destId="{A76FD723-8F5B-45BE-B753-CBFE0A4E54AC}" srcOrd="0" destOrd="0" presId="urn:microsoft.com/office/officeart/2005/8/layout/hList1"/>
    <dgm:cxn modelId="{0A933646-7830-4AA1-9F8E-0F11DFF3E2AD}" type="presParOf" srcId="{A76FD723-8F5B-45BE-B753-CBFE0A4E54AC}" destId="{A0679FFD-FC7D-4962-8E69-C728B5D5816E}" srcOrd="0" destOrd="0" presId="urn:microsoft.com/office/officeart/2005/8/layout/hList1"/>
    <dgm:cxn modelId="{94A4A738-490E-4921-917C-A3AB5F5EC846}" type="presParOf" srcId="{A76FD723-8F5B-45BE-B753-CBFE0A4E54AC}" destId="{66BE9092-EC29-4E7A-A514-C13FF4F8631A}" srcOrd="1" destOrd="0" presId="urn:microsoft.com/office/officeart/2005/8/layout/hList1"/>
    <dgm:cxn modelId="{8E8C215E-0520-43E2-85FD-3B53B9FD1FAF}" type="presParOf" srcId="{AEBC3E8F-8928-40E3-B03A-3220D964A6F3}" destId="{78166D13-C087-467D-971E-071C5DA96E2E}" srcOrd="1" destOrd="0" presId="urn:microsoft.com/office/officeart/2005/8/layout/hList1"/>
    <dgm:cxn modelId="{1E535BCC-6C01-483B-840D-D024DA8A2251}" type="presParOf" srcId="{AEBC3E8F-8928-40E3-B03A-3220D964A6F3}" destId="{9121BB72-B67B-4576-B5D0-056BF90D4F22}" srcOrd="2" destOrd="0" presId="urn:microsoft.com/office/officeart/2005/8/layout/hList1"/>
    <dgm:cxn modelId="{57C6B2FE-3579-4B5D-B85D-CACAF7834D5F}" type="presParOf" srcId="{9121BB72-B67B-4576-B5D0-056BF90D4F22}" destId="{F5FA9DBA-6C60-4CFE-853A-8C158250D4EA}" srcOrd="0" destOrd="0" presId="urn:microsoft.com/office/officeart/2005/8/layout/hList1"/>
    <dgm:cxn modelId="{A9567F31-AB78-4E17-892A-37298CEAD543}" type="presParOf" srcId="{9121BB72-B67B-4576-B5D0-056BF90D4F22}" destId="{C06B2DBD-D916-4327-930B-26569CE4D478}" srcOrd="1" destOrd="0" presId="urn:microsoft.com/office/officeart/2005/8/layout/hList1"/>
    <dgm:cxn modelId="{E8E500AB-0586-4DB9-B008-56A5E6D2DF4F}" type="presParOf" srcId="{AEBC3E8F-8928-40E3-B03A-3220D964A6F3}" destId="{FD087E9A-56D6-4A34-B179-56C84AC960D4}" srcOrd="3" destOrd="0" presId="urn:microsoft.com/office/officeart/2005/8/layout/hList1"/>
    <dgm:cxn modelId="{F5442ADB-3F7C-477D-A47D-B09406DF7154}" type="presParOf" srcId="{AEBC3E8F-8928-40E3-B03A-3220D964A6F3}" destId="{BCC49CCC-2B88-44F7-8202-1F866CFCEED2}" srcOrd="4" destOrd="0" presId="urn:microsoft.com/office/officeart/2005/8/layout/hList1"/>
    <dgm:cxn modelId="{CABC1451-89B4-4BC5-B362-80BD07473C4D}" type="presParOf" srcId="{BCC49CCC-2B88-44F7-8202-1F866CFCEED2}" destId="{5BEF238C-137E-4171-A3D9-8B7AB3C3C422}" srcOrd="0" destOrd="0" presId="urn:microsoft.com/office/officeart/2005/8/layout/hList1"/>
    <dgm:cxn modelId="{81014AEC-8852-48C7-AB1D-E94EEB673103}" type="presParOf" srcId="{BCC49CCC-2B88-44F7-8202-1F866CFCEED2}" destId="{26F387E8-4D6B-49A4-8175-8CA53544C26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3C6655-CE59-461C-85B2-FCCB19783D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i-FI"/>
        </a:p>
      </dgm:t>
    </dgm:pt>
    <dgm:pt modelId="{59BFB5CB-2369-4A22-91F2-9FDB1604A8B0}">
      <dgm:prSet phldrT="[Text]" custT="1"/>
      <dgm:spPr/>
      <dgm:t>
        <a:bodyPr/>
        <a:lstStyle/>
        <a:p>
          <a:pPr algn="ctr"/>
          <a:r>
            <a:rPr lang="en-US" sz="2800" dirty="0"/>
            <a:t>Avoiding Risks</a:t>
          </a:r>
          <a:endParaRPr lang="fi-FI" sz="2800" dirty="0"/>
        </a:p>
      </dgm:t>
    </dgm:pt>
    <dgm:pt modelId="{FDBA990E-621F-4B0B-8856-476134F2AB02}" type="parTrans" cxnId="{4ABABC9C-30E1-419C-9C15-65171F4883B8}">
      <dgm:prSet/>
      <dgm:spPr/>
      <dgm:t>
        <a:bodyPr/>
        <a:lstStyle/>
        <a:p>
          <a:endParaRPr lang="fi-FI"/>
        </a:p>
      </dgm:t>
    </dgm:pt>
    <dgm:pt modelId="{3813A3D5-042A-4DA0-9CFC-5EF6676CDFD6}" type="sibTrans" cxnId="{4ABABC9C-30E1-419C-9C15-65171F4883B8}">
      <dgm:prSet/>
      <dgm:spPr/>
      <dgm:t>
        <a:bodyPr/>
        <a:lstStyle/>
        <a:p>
          <a:endParaRPr lang="fi-FI"/>
        </a:p>
      </dgm:t>
    </dgm:pt>
    <dgm:pt modelId="{AB8552EB-D9DE-4A73-9792-F3ED556B40BD}">
      <dgm:prSet custT="1"/>
      <dgm:spPr/>
      <dgm:t>
        <a:bodyPr/>
        <a:lstStyle/>
        <a:p>
          <a:pPr algn="ctr"/>
          <a:r>
            <a:rPr lang="en-US" sz="2800" dirty="0"/>
            <a:t>Addressing Risks</a:t>
          </a:r>
        </a:p>
      </dgm:t>
    </dgm:pt>
    <dgm:pt modelId="{32F03BFB-EBCB-4A3F-8BC3-4E5E9DCA0DDF}" type="parTrans" cxnId="{8BAE0A7C-92E2-4660-964B-725F45A238BE}">
      <dgm:prSet/>
      <dgm:spPr/>
      <dgm:t>
        <a:bodyPr/>
        <a:lstStyle/>
        <a:p>
          <a:endParaRPr lang="fi-FI"/>
        </a:p>
      </dgm:t>
    </dgm:pt>
    <dgm:pt modelId="{CD3648E2-0F92-4CC7-90F6-1206CFC6D925}" type="sibTrans" cxnId="{8BAE0A7C-92E2-4660-964B-725F45A238BE}">
      <dgm:prSet/>
      <dgm:spPr/>
      <dgm:t>
        <a:bodyPr/>
        <a:lstStyle/>
        <a:p>
          <a:endParaRPr lang="fi-FI"/>
        </a:p>
      </dgm:t>
    </dgm:pt>
    <dgm:pt modelId="{43F590A9-FFFA-49D8-B9AC-889D9DAFC851}">
      <dgm:prSet custT="1"/>
      <dgm:spPr/>
      <dgm:t>
        <a:bodyPr/>
        <a:lstStyle/>
        <a:p>
          <a:pPr algn="ctr"/>
          <a:r>
            <a:rPr lang="en-US" sz="2800" dirty="0"/>
            <a:t>Accepting Risks</a:t>
          </a:r>
        </a:p>
      </dgm:t>
    </dgm:pt>
    <dgm:pt modelId="{17533EB9-6632-4226-8295-AB8164194928}" type="parTrans" cxnId="{AFFD60B3-2427-43E7-B2C5-F112C1B4D6F1}">
      <dgm:prSet/>
      <dgm:spPr/>
      <dgm:t>
        <a:bodyPr/>
        <a:lstStyle/>
        <a:p>
          <a:endParaRPr lang="fi-FI"/>
        </a:p>
      </dgm:t>
    </dgm:pt>
    <dgm:pt modelId="{3F58A31D-FCBF-4E9B-BC3C-9E1DC77E4092}" type="sibTrans" cxnId="{AFFD60B3-2427-43E7-B2C5-F112C1B4D6F1}">
      <dgm:prSet/>
      <dgm:spPr/>
      <dgm:t>
        <a:bodyPr/>
        <a:lstStyle/>
        <a:p>
          <a:endParaRPr lang="fi-FI"/>
        </a:p>
      </dgm:t>
    </dgm:pt>
    <dgm:pt modelId="{9FEFA2CC-9B3E-4307-B66D-A710FEFAF4C4}">
      <dgm:prSet custT="1"/>
      <dgm:spPr/>
      <dgm:t>
        <a:bodyPr/>
        <a:lstStyle/>
        <a:p>
          <a:pPr algn="ctr"/>
          <a:r>
            <a:rPr lang="en-US" sz="2800" dirty="0"/>
            <a:t>Transferring Risks</a:t>
          </a:r>
        </a:p>
      </dgm:t>
    </dgm:pt>
    <dgm:pt modelId="{F900401E-EF7F-4078-A85B-56FB95A65771}" type="parTrans" cxnId="{66595FA9-A9A1-4BB6-A279-022F4ECB941F}">
      <dgm:prSet/>
      <dgm:spPr/>
      <dgm:t>
        <a:bodyPr/>
        <a:lstStyle/>
        <a:p>
          <a:endParaRPr lang="fi-FI"/>
        </a:p>
      </dgm:t>
    </dgm:pt>
    <dgm:pt modelId="{0393254D-7712-40E6-81BE-BCF56FF8C5D2}" type="sibTrans" cxnId="{66595FA9-A9A1-4BB6-A279-022F4ECB941F}">
      <dgm:prSet/>
      <dgm:spPr/>
      <dgm:t>
        <a:bodyPr/>
        <a:lstStyle/>
        <a:p>
          <a:endParaRPr lang="fi-FI"/>
        </a:p>
      </dgm:t>
    </dgm:pt>
    <dgm:pt modelId="{250B04EE-F636-4CB7-9857-CEA9A0832358}" type="pres">
      <dgm:prSet presAssocID="{C23C6655-CE59-461C-85B2-FCCB19783DB5}" presName="linear" presStyleCnt="0">
        <dgm:presLayoutVars>
          <dgm:animLvl val="lvl"/>
          <dgm:resizeHandles val="exact"/>
        </dgm:presLayoutVars>
      </dgm:prSet>
      <dgm:spPr/>
    </dgm:pt>
    <dgm:pt modelId="{21C5F933-7E1E-4132-879B-628253D119CF}" type="pres">
      <dgm:prSet presAssocID="{59BFB5CB-2369-4A22-91F2-9FDB1604A8B0}" presName="parentText" presStyleLbl="node1" presStyleIdx="0" presStyleCnt="4" custLinFactNeighborY="-16224">
        <dgm:presLayoutVars>
          <dgm:chMax val="0"/>
          <dgm:bulletEnabled val="1"/>
        </dgm:presLayoutVars>
      </dgm:prSet>
      <dgm:spPr/>
    </dgm:pt>
    <dgm:pt modelId="{EEA96421-B1FD-498D-907F-628CA1735E95}" type="pres">
      <dgm:prSet presAssocID="{3813A3D5-042A-4DA0-9CFC-5EF6676CDFD6}" presName="spacer" presStyleCnt="0"/>
      <dgm:spPr/>
    </dgm:pt>
    <dgm:pt modelId="{71B08D78-0C1C-4246-9D79-E97E3D1CD504}" type="pres">
      <dgm:prSet presAssocID="{AB8552EB-D9DE-4A73-9792-F3ED556B40BD}" presName="parentText" presStyleLbl="node1" presStyleIdx="1" presStyleCnt="4">
        <dgm:presLayoutVars>
          <dgm:chMax val="0"/>
          <dgm:bulletEnabled val="1"/>
        </dgm:presLayoutVars>
      </dgm:prSet>
      <dgm:spPr/>
    </dgm:pt>
    <dgm:pt modelId="{11AD47A8-057B-42BD-9045-D4082B6E9A60}" type="pres">
      <dgm:prSet presAssocID="{CD3648E2-0F92-4CC7-90F6-1206CFC6D925}" presName="spacer" presStyleCnt="0"/>
      <dgm:spPr/>
    </dgm:pt>
    <dgm:pt modelId="{C8DAA263-5501-4BC9-A335-A7430544D5B3}" type="pres">
      <dgm:prSet presAssocID="{43F590A9-FFFA-49D8-B9AC-889D9DAFC851}" presName="parentText" presStyleLbl="node1" presStyleIdx="2" presStyleCnt="4">
        <dgm:presLayoutVars>
          <dgm:chMax val="0"/>
          <dgm:bulletEnabled val="1"/>
        </dgm:presLayoutVars>
      </dgm:prSet>
      <dgm:spPr/>
    </dgm:pt>
    <dgm:pt modelId="{234AEC61-D8F6-4375-B0CB-D2CCDFC4E6D7}" type="pres">
      <dgm:prSet presAssocID="{3F58A31D-FCBF-4E9B-BC3C-9E1DC77E4092}" presName="spacer" presStyleCnt="0"/>
      <dgm:spPr/>
    </dgm:pt>
    <dgm:pt modelId="{CCFFD6F9-6F2A-4205-9B51-D9D8A9C3A59A}" type="pres">
      <dgm:prSet presAssocID="{9FEFA2CC-9B3E-4307-B66D-A710FEFAF4C4}" presName="parentText" presStyleLbl="node1" presStyleIdx="3" presStyleCnt="4">
        <dgm:presLayoutVars>
          <dgm:chMax val="0"/>
          <dgm:bulletEnabled val="1"/>
        </dgm:presLayoutVars>
      </dgm:prSet>
      <dgm:spPr/>
    </dgm:pt>
  </dgm:ptLst>
  <dgm:cxnLst>
    <dgm:cxn modelId="{CBDCAB07-0671-47EE-B61C-D9BE0E540370}" type="presOf" srcId="{AB8552EB-D9DE-4A73-9792-F3ED556B40BD}" destId="{71B08D78-0C1C-4246-9D79-E97E3D1CD504}" srcOrd="0" destOrd="0" presId="urn:microsoft.com/office/officeart/2005/8/layout/vList2"/>
    <dgm:cxn modelId="{64AF7C5B-6A7E-48AB-8947-73C284F280CB}" type="presOf" srcId="{59BFB5CB-2369-4A22-91F2-9FDB1604A8B0}" destId="{21C5F933-7E1E-4132-879B-628253D119CF}" srcOrd="0" destOrd="0" presId="urn:microsoft.com/office/officeart/2005/8/layout/vList2"/>
    <dgm:cxn modelId="{8BAE0A7C-92E2-4660-964B-725F45A238BE}" srcId="{C23C6655-CE59-461C-85B2-FCCB19783DB5}" destId="{AB8552EB-D9DE-4A73-9792-F3ED556B40BD}" srcOrd="1" destOrd="0" parTransId="{32F03BFB-EBCB-4A3F-8BC3-4E5E9DCA0DDF}" sibTransId="{CD3648E2-0F92-4CC7-90F6-1206CFC6D925}"/>
    <dgm:cxn modelId="{4ABABC9C-30E1-419C-9C15-65171F4883B8}" srcId="{C23C6655-CE59-461C-85B2-FCCB19783DB5}" destId="{59BFB5CB-2369-4A22-91F2-9FDB1604A8B0}" srcOrd="0" destOrd="0" parTransId="{FDBA990E-621F-4B0B-8856-476134F2AB02}" sibTransId="{3813A3D5-042A-4DA0-9CFC-5EF6676CDFD6}"/>
    <dgm:cxn modelId="{66595FA9-A9A1-4BB6-A279-022F4ECB941F}" srcId="{C23C6655-CE59-461C-85B2-FCCB19783DB5}" destId="{9FEFA2CC-9B3E-4307-B66D-A710FEFAF4C4}" srcOrd="3" destOrd="0" parTransId="{F900401E-EF7F-4078-A85B-56FB95A65771}" sibTransId="{0393254D-7712-40E6-81BE-BCF56FF8C5D2}"/>
    <dgm:cxn modelId="{AFFD60B3-2427-43E7-B2C5-F112C1B4D6F1}" srcId="{C23C6655-CE59-461C-85B2-FCCB19783DB5}" destId="{43F590A9-FFFA-49D8-B9AC-889D9DAFC851}" srcOrd="2" destOrd="0" parTransId="{17533EB9-6632-4226-8295-AB8164194928}" sibTransId="{3F58A31D-FCBF-4E9B-BC3C-9E1DC77E4092}"/>
    <dgm:cxn modelId="{794E10BE-C666-4D31-95B4-C9256D7E04AD}" type="presOf" srcId="{9FEFA2CC-9B3E-4307-B66D-A710FEFAF4C4}" destId="{CCFFD6F9-6F2A-4205-9B51-D9D8A9C3A59A}" srcOrd="0" destOrd="0" presId="urn:microsoft.com/office/officeart/2005/8/layout/vList2"/>
    <dgm:cxn modelId="{74F950C4-C68D-4025-A1A6-B77BBB465A0F}" type="presOf" srcId="{C23C6655-CE59-461C-85B2-FCCB19783DB5}" destId="{250B04EE-F636-4CB7-9857-CEA9A0832358}" srcOrd="0" destOrd="0" presId="urn:microsoft.com/office/officeart/2005/8/layout/vList2"/>
    <dgm:cxn modelId="{5CD510CD-84AC-4516-A80A-01F848EA0FC1}" type="presOf" srcId="{43F590A9-FFFA-49D8-B9AC-889D9DAFC851}" destId="{C8DAA263-5501-4BC9-A335-A7430544D5B3}" srcOrd="0" destOrd="0" presId="urn:microsoft.com/office/officeart/2005/8/layout/vList2"/>
    <dgm:cxn modelId="{98619110-584E-4D94-86F1-FF37C33E3444}" type="presParOf" srcId="{250B04EE-F636-4CB7-9857-CEA9A0832358}" destId="{21C5F933-7E1E-4132-879B-628253D119CF}" srcOrd="0" destOrd="0" presId="urn:microsoft.com/office/officeart/2005/8/layout/vList2"/>
    <dgm:cxn modelId="{8274F6A8-B70D-4207-B1F8-09E83DF8269A}" type="presParOf" srcId="{250B04EE-F636-4CB7-9857-CEA9A0832358}" destId="{EEA96421-B1FD-498D-907F-628CA1735E95}" srcOrd="1" destOrd="0" presId="urn:microsoft.com/office/officeart/2005/8/layout/vList2"/>
    <dgm:cxn modelId="{EEE5C39D-DC99-4B71-BE0B-F18C6C349DA3}" type="presParOf" srcId="{250B04EE-F636-4CB7-9857-CEA9A0832358}" destId="{71B08D78-0C1C-4246-9D79-E97E3D1CD504}" srcOrd="2" destOrd="0" presId="urn:microsoft.com/office/officeart/2005/8/layout/vList2"/>
    <dgm:cxn modelId="{29EE3C7E-C1B8-4F60-8E8F-6663E9797697}" type="presParOf" srcId="{250B04EE-F636-4CB7-9857-CEA9A0832358}" destId="{11AD47A8-057B-42BD-9045-D4082B6E9A60}" srcOrd="3" destOrd="0" presId="urn:microsoft.com/office/officeart/2005/8/layout/vList2"/>
    <dgm:cxn modelId="{D49BD55C-F06B-42E4-8E18-D726BC6E1BC8}" type="presParOf" srcId="{250B04EE-F636-4CB7-9857-CEA9A0832358}" destId="{C8DAA263-5501-4BC9-A335-A7430544D5B3}" srcOrd="4" destOrd="0" presId="urn:microsoft.com/office/officeart/2005/8/layout/vList2"/>
    <dgm:cxn modelId="{F71B0ED2-8A18-454B-901C-3175832B9AD3}" type="presParOf" srcId="{250B04EE-F636-4CB7-9857-CEA9A0832358}" destId="{234AEC61-D8F6-4375-B0CB-D2CCDFC4E6D7}" srcOrd="5" destOrd="0" presId="urn:microsoft.com/office/officeart/2005/8/layout/vList2"/>
    <dgm:cxn modelId="{72543C83-8BEC-4912-AD73-9F66C6A23F2E}" type="presParOf" srcId="{250B04EE-F636-4CB7-9857-CEA9A0832358}" destId="{CCFFD6F9-6F2A-4205-9B51-D9D8A9C3A59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1457664-A462-4E41-9359-C9716D0E180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fi-FI"/>
        </a:p>
      </dgm:t>
    </dgm:pt>
    <dgm:pt modelId="{9375E795-0646-482A-9C39-99FDED127C32}">
      <dgm:prSet phldrT="[Text]"/>
      <dgm:spPr/>
      <dgm:t>
        <a:bodyPr/>
        <a:lstStyle/>
        <a:p>
          <a:r>
            <a:rPr lang="en-US" dirty="0"/>
            <a:t>Find threats</a:t>
          </a:r>
          <a:endParaRPr lang="fi-FI" dirty="0"/>
        </a:p>
      </dgm:t>
    </dgm:pt>
    <dgm:pt modelId="{A2EEA7E8-78A0-4A38-932F-277D6AA64C4F}" type="parTrans" cxnId="{63D6CB03-8258-498B-9095-484E481CC700}">
      <dgm:prSet/>
      <dgm:spPr/>
      <dgm:t>
        <a:bodyPr/>
        <a:lstStyle/>
        <a:p>
          <a:endParaRPr lang="fi-FI"/>
        </a:p>
      </dgm:t>
    </dgm:pt>
    <dgm:pt modelId="{C08F8746-CBE2-4C49-995F-F11F499903E5}" type="sibTrans" cxnId="{63D6CB03-8258-498B-9095-484E481CC700}">
      <dgm:prSet/>
      <dgm:spPr/>
      <dgm:t>
        <a:bodyPr/>
        <a:lstStyle/>
        <a:p>
          <a:endParaRPr lang="fi-FI"/>
        </a:p>
      </dgm:t>
    </dgm:pt>
    <dgm:pt modelId="{3A255760-03EF-44B9-9CE1-5AEE4625FC9C}">
      <dgm:prSet phldrT="[Text]"/>
      <dgm:spPr/>
      <dgm:t>
        <a:bodyPr/>
        <a:lstStyle/>
        <a:p>
          <a:r>
            <a:rPr lang="en-US" dirty="0"/>
            <a:t>Mitigate</a:t>
          </a:r>
          <a:endParaRPr lang="fi-FI" dirty="0"/>
        </a:p>
      </dgm:t>
    </dgm:pt>
    <dgm:pt modelId="{D4028433-D39A-4F49-8ADE-03ED785A136F}" type="parTrans" cxnId="{31A4937B-FABA-42FF-9E29-16315E582897}">
      <dgm:prSet/>
      <dgm:spPr/>
      <dgm:t>
        <a:bodyPr/>
        <a:lstStyle/>
        <a:p>
          <a:endParaRPr lang="fi-FI"/>
        </a:p>
      </dgm:t>
    </dgm:pt>
    <dgm:pt modelId="{2C0788F4-15A6-47AE-9B8B-15A77D66BC7B}" type="sibTrans" cxnId="{31A4937B-FABA-42FF-9E29-16315E582897}">
      <dgm:prSet/>
      <dgm:spPr/>
      <dgm:t>
        <a:bodyPr/>
        <a:lstStyle/>
        <a:p>
          <a:endParaRPr lang="fi-FI"/>
        </a:p>
      </dgm:t>
    </dgm:pt>
    <dgm:pt modelId="{CD2FB20C-E350-4516-B623-0B7505C2F8DF}">
      <dgm:prSet phldrT="[Text]"/>
      <dgm:spPr/>
      <dgm:t>
        <a:bodyPr/>
        <a:lstStyle/>
        <a:p>
          <a:r>
            <a:rPr lang="en-US" dirty="0"/>
            <a:t>Validate</a:t>
          </a:r>
          <a:endParaRPr lang="fi-FI" dirty="0"/>
        </a:p>
      </dgm:t>
    </dgm:pt>
    <dgm:pt modelId="{AC0E53E8-DE38-413E-AFB9-DF487B945DBB}" type="parTrans" cxnId="{37BD9A79-7444-4607-92E2-1EE26E3C02F9}">
      <dgm:prSet/>
      <dgm:spPr/>
      <dgm:t>
        <a:bodyPr/>
        <a:lstStyle/>
        <a:p>
          <a:endParaRPr lang="fi-FI"/>
        </a:p>
      </dgm:t>
    </dgm:pt>
    <dgm:pt modelId="{286BB200-31AB-4065-ACF7-DA720EFEB726}" type="sibTrans" cxnId="{37BD9A79-7444-4607-92E2-1EE26E3C02F9}">
      <dgm:prSet/>
      <dgm:spPr/>
      <dgm:t>
        <a:bodyPr/>
        <a:lstStyle/>
        <a:p>
          <a:endParaRPr lang="fi-FI"/>
        </a:p>
      </dgm:t>
    </dgm:pt>
    <dgm:pt modelId="{FC5A0613-94FA-4C23-A4DA-E7533246A8FE}">
      <dgm:prSet phldrT="[Text]"/>
      <dgm:spPr/>
      <dgm:t>
        <a:bodyPr/>
        <a:lstStyle/>
        <a:p>
          <a:r>
            <a:rPr lang="en-US" dirty="0"/>
            <a:t>Create model</a:t>
          </a:r>
          <a:endParaRPr lang="fi-FI" dirty="0"/>
        </a:p>
      </dgm:t>
    </dgm:pt>
    <dgm:pt modelId="{C2CE1994-BB24-41A6-BDFC-132471FE931D}" type="parTrans" cxnId="{B4E2694D-F436-48A4-B8A6-D64D02A92365}">
      <dgm:prSet/>
      <dgm:spPr/>
      <dgm:t>
        <a:bodyPr/>
        <a:lstStyle/>
        <a:p>
          <a:endParaRPr lang="fi-FI"/>
        </a:p>
      </dgm:t>
    </dgm:pt>
    <dgm:pt modelId="{C8F41444-9D63-4437-BD42-5B55258BAA3B}" type="sibTrans" cxnId="{B4E2694D-F436-48A4-B8A6-D64D02A92365}">
      <dgm:prSet/>
      <dgm:spPr/>
      <dgm:t>
        <a:bodyPr/>
        <a:lstStyle/>
        <a:p>
          <a:endParaRPr lang="fi-FI"/>
        </a:p>
      </dgm:t>
    </dgm:pt>
    <dgm:pt modelId="{2FB5FC2A-B8A2-417C-930B-74C7CCDE7F9D}" type="pres">
      <dgm:prSet presAssocID="{91457664-A462-4E41-9359-C9716D0E1805}" presName="cycle" presStyleCnt="0">
        <dgm:presLayoutVars>
          <dgm:dir/>
          <dgm:resizeHandles val="exact"/>
        </dgm:presLayoutVars>
      </dgm:prSet>
      <dgm:spPr/>
    </dgm:pt>
    <dgm:pt modelId="{DEBC7187-751E-4E08-90A2-BA95282BB288}" type="pres">
      <dgm:prSet presAssocID="{9375E795-0646-482A-9C39-99FDED127C32}" presName="dummy" presStyleCnt="0"/>
      <dgm:spPr/>
    </dgm:pt>
    <dgm:pt modelId="{EEB16717-A1DF-47D9-99BB-B0E3841D1FE0}" type="pres">
      <dgm:prSet presAssocID="{9375E795-0646-482A-9C39-99FDED127C32}" presName="node" presStyleLbl="revTx" presStyleIdx="0" presStyleCnt="4">
        <dgm:presLayoutVars>
          <dgm:bulletEnabled val="1"/>
        </dgm:presLayoutVars>
      </dgm:prSet>
      <dgm:spPr/>
    </dgm:pt>
    <dgm:pt modelId="{63432F8C-8258-4502-963D-21A4034F4949}" type="pres">
      <dgm:prSet presAssocID="{C08F8746-CBE2-4C49-995F-F11F499903E5}" presName="sibTrans" presStyleLbl="node1" presStyleIdx="0" presStyleCnt="4"/>
      <dgm:spPr/>
    </dgm:pt>
    <dgm:pt modelId="{D00C7783-9513-473B-889E-1A1B9176280D}" type="pres">
      <dgm:prSet presAssocID="{3A255760-03EF-44B9-9CE1-5AEE4625FC9C}" presName="dummy" presStyleCnt="0"/>
      <dgm:spPr/>
    </dgm:pt>
    <dgm:pt modelId="{69A12DC5-58E7-4467-8A62-B6FC70760488}" type="pres">
      <dgm:prSet presAssocID="{3A255760-03EF-44B9-9CE1-5AEE4625FC9C}" presName="node" presStyleLbl="revTx" presStyleIdx="1" presStyleCnt="4">
        <dgm:presLayoutVars>
          <dgm:bulletEnabled val="1"/>
        </dgm:presLayoutVars>
      </dgm:prSet>
      <dgm:spPr/>
    </dgm:pt>
    <dgm:pt modelId="{F389A75C-3955-4D99-AB1B-2933636480D0}" type="pres">
      <dgm:prSet presAssocID="{2C0788F4-15A6-47AE-9B8B-15A77D66BC7B}" presName="sibTrans" presStyleLbl="node1" presStyleIdx="1" presStyleCnt="4"/>
      <dgm:spPr/>
    </dgm:pt>
    <dgm:pt modelId="{B25BCB63-13F1-4D55-BBEB-A13DACB14C1E}" type="pres">
      <dgm:prSet presAssocID="{CD2FB20C-E350-4516-B623-0B7505C2F8DF}" presName="dummy" presStyleCnt="0"/>
      <dgm:spPr/>
    </dgm:pt>
    <dgm:pt modelId="{3AE7B22F-F574-483D-B242-98FD7E8CE95A}" type="pres">
      <dgm:prSet presAssocID="{CD2FB20C-E350-4516-B623-0B7505C2F8DF}" presName="node" presStyleLbl="revTx" presStyleIdx="2" presStyleCnt="4">
        <dgm:presLayoutVars>
          <dgm:bulletEnabled val="1"/>
        </dgm:presLayoutVars>
      </dgm:prSet>
      <dgm:spPr/>
    </dgm:pt>
    <dgm:pt modelId="{5F84900B-1DDC-4505-8FF3-0F7E6DB43A0D}" type="pres">
      <dgm:prSet presAssocID="{286BB200-31AB-4065-ACF7-DA720EFEB726}" presName="sibTrans" presStyleLbl="node1" presStyleIdx="2" presStyleCnt="4"/>
      <dgm:spPr/>
    </dgm:pt>
    <dgm:pt modelId="{52D562D9-DF9A-4D3E-993B-64588E7CBBA7}" type="pres">
      <dgm:prSet presAssocID="{FC5A0613-94FA-4C23-A4DA-E7533246A8FE}" presName="dummy" presStyleCnt="0"/>
      <dgm:spPr/>
    </dgm:pt>
    <dgm:pt modelId="{EE109F22-F6FF-4DB8-BCC5-90AB851BE006}" type="pres">
      <dgm:prSet presAssocID="{FC5A0613-94FA-4C23-A4DA-E7533246A8FE}" presName="node" presStyleLbl="revTx" presStyleIdx="3" presStyleCnt="4">
        <dgm:presLayoutVars>
          <dgm:bulletEnabled val="1"/>
        </dgm:presLayoutVars>
      </dgm:prSet>
      <dgm:spPr/>
    </dgm:pt>
    <dgm:pt modelId="{1088684B-4B99-4E66-9595-B613A5F17E42}" type="pres">
      <dgm:prSet presAssocID="{C8F41444-9D63-4437-BD42-5B55258BAA3B}" presName="sibTrans" presStyleLbl="node1" presStyleIdx="3" presStyleCnt="4"/>
      <dgm:spPr/>
    </dgm:pt>
  </dgm:ptLst>
  <dgm:cxnLst>
    <dgm:cxn modelId="{63D6CB03-8258-498B-9095-484E481CC700}" srcId="{91457664-A462-4E41-9359-C9716D0E1805}" destId="{9375E795-0646-482A-9C39-99FDED127C32}" srcOrd="0" destOrd="0" parTransId="{A2EEA7E8-78A0-4A38-932F-277D6AA64C4F}" sibTransId="{C08F8746-CBE2-4C49-995F-F11F499903E5}"/>
    <dgm:cxn modelId="{E82D280E-E6F8-4286-820C-6F07AF695B0F}" type="presOf" srcId="{91457664-A462-4E41-9359-C9716D0E1805}" destId="{2FB5FC2A-B8A2-417C-930B-74C7CCDE7F9D}" srcOrd="0" destOrd="0" presId="urn:microsoft.com/office/officeart/2005/8/layout/cycle1"/>
    <dgm:cxn modelId="{A288AC21-281F-43FD-B6A2-5A643C24327B}" type="presOf" srcId="{9375E795-0646-482A-9C39-99FDED127C32}" destId="{EEB16717-A1DF-47D9-99BB-B0E3841D1FE0}" srcOrd="0" destOrd="0" presId="urn:microsoft.com/office/officeart/2005/8/layout/cycle1"/>
    <dgm:cxn modelId="{681F8E5E-CF05-4EB5-84C6-471EBCD8F200}" type="presOf" srcId="{CD2FB20C-E350-4516-B623-0B7505C2F8DF}" destId="{3AE7B22F-F574-483D-B242-98FD7E8CE95A}" srcOrd="0" destOrd="0" presId="urn:microsoft.com/office/officeart/2005/8/layout/cycle1"/>
    <dgm:cxn modelId="{B4E2694D-F436-48A4-B8A6-D64D02A92365}" srcId="{91457664-A462-4E41-9359-C9716D0E1805}" destId="{FC5A0613-94FA-4C23-A4DA-E7533246A8FE}" srcOrd="3" destOrd="0" parTransId="{C2CE1994-BB24-41A6-BDFC-132471FE931D}" sibTransId="{C8F41444-9D63-4437-BD42-5B55258BAA3B}"/>
    <dgm:cxn modelId="{99DDA34F-AA72-4368-9CC2-DA9D4E66E44F}" type="presOf" srcId="{FC5A0613-94FA-4C23-A4DA-E7533246A8FE}" destId="{EE109F22-F6FF-4DB8-BCC5-90AB851BE006}" srcOrd="0" destOrd="0" presId="urn:microsoft.com/office/officeart/2005/8/layout/cycle1"/>
    <dgm:cxn modelId="{37BD9A79-7444-4607-92E2-1EE26E3C02F9}" srcId="{91457664-A462-4E41-9359-C9716D0E1805}" destId="{CD2FB20C-E350-4516-B623-0B7505C2F8DF}" srcOrd="2" destOrd="0" parTransId="{AC0E53E8-DE38-413E-AFB9-DF487B945DBB}" sibTransId="{286BB200-31AB-4065-ACF7-DA720EFEB726}"/>
    <dgm:cxn modelId="{31A4937B-FABA-42FF-9E29-16315E582897}" srcId="{91457664-A462-4E41-9359-C9716D0E1805}" destId="{3A255760-03EF-44B9-9CE1-5AEE4625FC9C}" srcOrd="1" destOrd="0" parTransId="{D4028433-D39A-4F49-8ADE-03ED785A136F}" sibTransId="{2C0788F4-15A6-47AE-9B8B-15A77D66BC7B}"/>
    <dgm:cxn modelId="{444AACA1-35E8-472E-A2C9-A2B2E1CC006A}" type="presOf" srcId="{C8F41444-9D63-4437-BD42-5B55258BAA3B}" destId="{1088684B-4B99-4E66-9595-B613A5F17E42}" srcOrd="0" destOrd="0" presId="urn:microsoft.com/office/officeart/2005/8/layout/cycle1"/>
    <dgm:cxn modelId="{7A067DA2-E916-4EF8-B825-53133AF478AB}" type="presOf" srcId="{286BB200-31AB-4065-ACF7-DA720EFEB726}" destId="{5F84900B-1DDC-4505-8FF3-0F7E6DB43A0D}" srcOrd="0" destOrd="0" presId="urn:microsoft.com/office/officeart/2005/8/layout/cycle1"/>
    <dgm:cxn modelId="{15AA99B2-E26F-42A2-8AB0-F5B2EB1A176C}" type="presOf" srcId="{C08F8746-CBE2-4C49-995F-F11F499903E5}" destId="{63432F8C-8258-4502-963D-21A4034F4949}" srcOrd="0" destOrd="0" presId="urn:microsoft.com/office/officeart/2005/8/layout/cycle1"/>
    <dgm:cxn modelId="{C3BABBEA-20CF-418B-9FA5-2EFC16F9C18D}" type="presOf" srcId="{3A255760-03EF-44B9-9CE1-5AEE4625FC9C}" destId="{69A12DC5-58E7-4467-8A62-B6FC70760488}" srcOrd="0" destOrd="0" presId="urn:microsoft.com/office/officeart/2005/8/layout/cycle1"/>
    <dgm:cxn modelId="{D7D5F0F8-30C8-4E39-9D4D-ADC95B0A9FF0}" type="presOf" srcId="{2C0788F4-15A6-47AE-9B8B-15A77D66BC7B}" destId="{F389A75C-3955-4D99-AB1B-2933636480D0}" srcOrd="0" destOrd="0" presId="urn:microsoft.com/office/officeart/2005/8/layout/cycle1"/>
    <dgm:cxn modelId="{85D4733E-EA9A-4CE4-9475-9D2F4E376C0C}" type="presParOf" srcId="{2FB5FC2A-B8A2-417C-930B-74C7CCDE7F9D}" destId="{DEBC7187-751E-4E08-90A2-BA95282BB288}" srcOrd="0" destOrd="0" presId="urn:microsoft.com/office/officeart/2005/8/layout/cycle1"/>
    <dgm:cxn modelId="{8B0226BF-4951-4305-8377-FCCAC12320A8}" type="presParOf" srcId="{2FB5FC2A-B8A2-417C-930B-74C7CCDE7F9D}" destId="{EEB16717-A1DF-47D9-99BB-B0E3841D1FE0}" srcOrd="1" destOrd="0" presId="urn:microsoft.com/office/officeart/2005/8/layout/cycle1"/>
    <dgm:cxn modelId="{7A55855A-5A75-415A-9DD1-1FF3D49FD23C}" type="presParOf" srcId="{2FB5FC2A-B8A2-417C-930B-74C7CCDE7F9D}" destId="{63432F8C-8258-4502-963D-21A4034F4949}" srcOrd="2" destOrd="0" presId="urn:microsoft.com/office/officeart/2005/8/layout/cycle1"/>
    <dgm:cxn modelId="{38100F01-3FE0-4A3F-BFD0-ED2ABF8297A4}" type="presParOf" srcId="{2FB5FC2A-B8A2-417C-930B-74C7CCDE7F9D}" destId="{D00C7783-9513-473B-889E-1A1B9176280D}" srcOrd="3" destOrd="0" presId="urn:microsoft.com/office/officeart/2005/8/layout/cycle1"/>
    <dgm:cxn modelId="{CA7BB1B1-20B1-43B1-A6C5-8CD0A8388566}" type="presParOf" srcId="{2FB5FC2A-B8A2-417C-930B-74C7CCDE7F9D}" destId="{69A12DC5-58E7-4467-8A62-B6FC70760488}" srcOrd="4" destOrd="0" presId="urn:microsoft.com/office/officeart/2005/8/layout/cycle1"/>
    <dgm:cxn modelId="{49143771-B566-4BFF-BB50-67A525873918}" type="presParOf" srcId="{2FB5FC2A-B8A2-417C-930B-74C7CCDE7F9D}" destId="{F389A75C-3955-4D99-AB1B-2933636480D0}" srcOrd="5" destOrd="0" presId="urn:microsoft.com/office/officeart/2005/8/layout/cycle1"/>
    <dgm:cxn modelId="{68D2BC54-A880-439B-8D20-E736F6240458}" type="presParOf" srcId="{2FB5FC2A-B8A2-417C-930B-74C7CCDE7F9D}" destId="{B25BCB63-13F1-4D55-BBEB-A13DACB14C1E}" srcOrd="6" destOrd="0" presId="urn:microsoft.com/office/officeart/2005/8/layout/cycle1"/>
    <dgm:cxn modelId="{BA73B651-143F-4326-83C2-BD484AA6B9B2}" type="presParOf" srcId="{2FB5FC2A-B8A2-417C-930B-74C7CCDE7F9D}" destId="{3AE7B22F-F574-483D-B242-98FD7E8CE95A}" srcOrd="7" destOrd="0" presId="urn:microsoft.com/office/officeart/2005/8/layout/cycle1"/>
    <dgm:cxn modelId="{78A0E549-CE7E-42A9-A1BF-2B37CE3EBCAB}" type="presParOf" srcId="{2FB5FC2A-B8A2-417C-930B-74C7CCDE7F9D}" destId="{5F84900B-1DDC-4505-8FF3-0F7E6DB43A0D}" srcOrd="8" destOrd="0" presId="urn:microsoft.com/office/officeart/2005/8/layout/cycle1"/>
    <dgm:cxn modelId="{E6546913-24A0-40D1-A7E7-ECECBE8E7FAA}" type="presParOf" srcId="{2FB5FC2A-B8A2-417C-930B-74C7CCDE7F9D}" destId="{52D562D9-DF9A-4D3E-993B-64588E7CBBA7}" srcOrd="9" destOrd="0" presId="urn:microsoft.com/office/officeart/2005/8/layout/cycle1"/>
    <dgm:cxn modelId="{71B3E4CE-FC79-4A97-B654-6AA0EEA91C58}" type="presParOf" srcId="{2FB5FC2A-B8A2-417C-930B-74C7CCDE7F9D}" destId="{EE109F22-F6FF-4DB8-BCC5-90AB851BE006}" srcOrd="10" destOrd="0" presId="urn:microsoft.com/office/officeart/2005/8/layout/cycle1"/>
    <dgm:cxn modelId="{EC5E5976-95A4-40A6-AD0C-AE7892665F67}" type="presParOf" srcId="{2FB5FC2A-B8A2-417C-930B-74C7CCDE7F9D}" destId="{1088684B-4B99-4E66-9595-B613A5F17E42}"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1903B9-5AC9-4A2E-9627-78A70A87611E}" type="doc">
      <dgm:prSet loTypeId="urn:microsoft.com/office/officeart/2008/layout/AlternatingHexagons" loCatId="list" qsTypeId="urn:microsoft.com/office/officeart/2005/8/quickstyle/simple2" qsCatId="simple" csTypeId="urn:microsoft.com/office/officeart/2005/8/colors/accent1_2" csCatId="accent1" phldr="1"/>
      <dgm:spPr/>
      <dgm:t>
        <a:bodyPr/>
        <a:lstStyle/>
        <a:p>
          <a:endParaRPr lang="fi-FI"/>
        </a:p>
      </dgm:t>
    </dgm:pt>
    <dgm:pt modelId="{F0F6A544-E0C4-4E41-ACB5-9D8A6ECA6608}">
      <dgm:prSet phldrT="[Text]" custT="1"/>
      <dgm:spPr/>
      <dgm:t>
        <a:bodyPr/>
        <a:lstStyle/>
        <a:p>
          <a:r>
            <a:rPr lang="fi-FI" sz="800" dirty="0"/>
            <a:t>Competitor</a:t>
          </a:r>
          <a:endParaRPr lang="fi-FI" sz="500" dirty="0"/>
        </a:p>
      </dgm:t>
    </dgm:pt>
    <dgm:pt modelId="{4913DAFE-C2E9-4798-95EA-DE6E74C32DD6}" type="parTrans" cxnId="{91B1CF88-FD69-4298-9387-5D6DAB9FC697}">
      <dgm:prSet/>
      <dgm:spPr/>
      <dgm:t>
        <a:bodyPr/>
        <a:lstStyle/>
        <a:p>
          <a:endParaRPr lang="fi-FI"/>
        </a:p>
      </dgm:t>
    </dgm:pt>
    <dgm:pt modelId="{3A2E575C-2FD2-40B9-9533-70B75B5B1A88}" type="sibTrans" cxnId="{91B1CF88-FD69-4298-9387-5D6DAB9FC697}">
      <dgm:prSet phldrT="[Text]"/>
      <dgm:spPr/>
      <dgm:t>
        <a:bodyPr/>
        <a:lstStyle/>
        <a:p>
          <a:r>
            <a:rPr lang="fi-FI" dirty="0"/>
            <a:t>Government cyber warrior</a:t>
          </a:r>
        </a:p>
      </dgm:t>
    </dgm:pt>
    <dgm:pt modelId="{D5072ADE-5094-41DA-BB33-E4B88C21932D}">
      <dgm:prSet phldrT="[Text]" custT="1"/>
      <dgm:spPr/>
      <dgm:t>
        <a:bodyPr/>
        <a:lstStyle/>
        <a:p>
          <a:r>
            <a:rPr lang="fi-FI" sz="1100" dirty="0"/>
            <a:t>Data miner</a:t>
          </a:r>
        </a:p>
      </dgm:t>
    </dgm:pt>
    <dgm:pt modelId="{19EE5075-FCDF-41BF-9E43-76735A42A9F6}" type="parTrans" cxnId="{BAD1DE8E-FC16-4069-81AB-87BD494D30B3}">
      <dgm:prSet/>
      <dgm:spPr/>
      <dgm:t>
        <a:bodyPr/>
        <a:lstStyle/>
        <a:p>
          <a:endParaRPr lang="fi-FI"/>
        </a:p>
      </dgm:t>
    </dgm:pt>
    <dgm:pt modelId="{545C7D1A-BD77-41D0-A7DD-A7C94B9F73AA}" type="sibTrans" cxnId="{BAD1DE8E-FC16-4069-81AB-87BD494D30B3}">
      <dgm:prSet/>
      <dgm:spPr/>
      <dgm:t>
        <a:bodyPr/>
        <a:lstStyle/>
        <a:p>
          <a:r>
            <a:rPr lang="fi-FI" dirty="0"/>
            <a:t>Disgruntled employee</a:t>
          </a:r>
        </a:p>
      </dgm:t>
    </dgm:pt>
    <dgm:pt modelId="{EF8CF021-9D10-47E9-A694-8BEB723A3C73}">
      <dgm:prSet phldrT="[Text]" custT="1"/>
      <dgm:spPr/>
      <dgm:t>
        <a:bodyPr/>
        <a:lstStyle/>
        <a:p>
          <a:r>
            <a:rPr lang="fi-FI" sz="1050" dirty="0"/>
            <a:t>Radical activist</a:t>
          </a:r>
        </a:p>
      </dgm:t>
    </dgm:pt>
    <dgm:pt modelId="{594A5D7F-CC86-40C7-80B6-8346F2FDBEED}" type="parTrans" cxnId="{BFE705B6-1857-4FB4-861F-7C94CD17727B}">
      <dgm:prSet/>
      <dgm:spPr/>
      <dgm:t>
        <a:bodyPr/>
        <a:lstStyle/>
        <a:p>
          <a:endParaRPr lang="fi-FI"/>
        </a:p>
      </dgm:t>
    </dgm:pt>
    <dgm:pt modelId="{99A6CF74-62C1-4341-8689-3C74AB42130D}" type="sibTrans" cxnId="{BFE705B6-1857-4FB4-861F-7C94CD17727B}">
      <dgm:prSet/>
      <dgm:spPr/>
      <dgm:t>
        <a:bodyPr/>
        <a:lstStyle/>
        <a:p>
          <a:r>
            <a:rPr lang="fi-FI" dirty="0"/>
            <a:t>Information partner</a:t>
          </a:r>
        </a:p>
      </dgm:t>
    </dgm:pt>
    <dgm:pt modelId="{6F7D5E36-79D1-48A1-B4C6-C6576FDD0A1E}">
      <dgm:prSet phldrT="[Text]" custT="1"/>
      <dgm:spPr/>
      <dgm:t>
        <a:bodyPr/>
        <a:lstStyle/>
        <a:p>
          <a:r>
            <a:rPr lang="fi-FI" sz="1050" dirty="0"/>
            <a:t>Cyber vandal</a:t>
          </a:r>
        </a:p>
      </dgm:t>
    </dgm:pt>
    <dgm:pt modelId="{CA291FC5-1941-4121-8F7D-78D6E85AE574}" type="parTrans" cxnId="{5B8C74D4-6362-495E-B35A-78B3D1AF48C7}">
      <dgm:prSet/>
      <dgm:spPr/>
      <dgm:t>
        <a:bodyPr/>
        <a:lstStyle/>
        <a:p>
          <a:endParaRPr lang="fi-FI"/>
        </a:p>
      </dgm:t>
    </dgm:pt>
    <dgm:pt modelId="{71479688-5C6E-4BEB-86B6-F4AFC702ED63}" type="sibTrans" cxnId="{5B8C74D4-6362-495E-B35A-78B3D1AF48C7}">
      <dgm:prSet/>
      <dgm:spPr/>
      <dgm:t>
        <a:bodyPr/>
        <a:lstStyle/>
        <a:p>
          <a:r>
            <a:rPr lang="fi-FI" dirty="0"/>
            <a:t>Untrained employee</a:t>
          </a:r>
        </a:p>
      </dgm:t>
    </dgm:pt>
    <dgm:pt modelId="{2EFF27EB-4328-4391-9AC8-B99500809A93}">
      <dgm:prSet phldrT="[Text]"/>
      <dgm:spPr/>
      <dgm:t>
        <a:bodyPr/>
        <a:lstStyle/>
        <a:p>
          <a:r>
            <a:rPr lang="fi-FI" dirty="0"/>
            <a:t>Sensationalist</a:t>
          </a:r>
        </a:p>
      </dgm:t>
    </dgm:pt>
    <dgm:pt modelId="{5B9F76DC-D2A0-433F-A798-4997489F1F8F}" type="parTrans" cxnId="{051572C1-6E86-42A4-9B7C-FB92A23A4A3C}">
      <dgm:prSet/>
      <dgm:spPr/>
      <dgm:t>
        <a:bodyPr/>
        <a:lstStyle/>
        <a:p>
          <a:endParaRPr lang="fi-FI"/>
        </a:p>
      </dgm:t>
    </dgm:pt>
    <dgm:pt modelId="{2375E5FE-8695-4721-9695-7A75F856DCAD}" type="sibTrans" cxnId="{051572C1-6E86-42A4-9B7C-FB92A23A4A3C}">
      <dgm:prSet/>
      <dgm:spPr/>
      <dgm:t>
        <a:bodyPr/>
        <a:lstStyle/>
        <a:p>
          <a:r>
            <a:rPr lang="fi-FI" dirty="0"/>
            <a:t>Reckless employee</a:t>
          </a:r>
        </a:p>
      </dgm:t>
    </dgm:pt>
    <dgm:pt modelId="{1D1790BC-18CA-4954-9D31-AD20FEA5B1D4}">
      <dgm:prSet phldrT="[Text]" custT="1"/>
      <dgm:spPr/>
      <dgm:t>
        <a:bodyPr/>
        <a:lstStyle/>
        <a:p>
          <a:r>
            <a:rPr lang="fi-FI" sz="1100" dirty="0"/>
            <a:t>Civil activist</a:t>
          </a:r>
        </a:p>
      </dgm:t>
    </dgm:pt>
    <dgm:pt modelId="{1A8FAF38-6C3A-4287-BD22-A5333F2B359A}" type="sibTrans" cxnId="{6FE636B0-AD9F-4C2F-8FF7-C0B9F887B4DF}">
      <dgm:prSet/>
      <dgm:spPr/>
      <dgm:t>
        <a:bodyPr/>
        <a:lstStyle/>
        <a:p>
          <a:r>
            <a:rPr lang="fi-FI" dirty="0"/>
            <a:t>Vendor</a:t>
          </a:r>
        </a:p>
      </dgm:t>
    </dgm:pt>
    <dgm:pt modelId="{4078F8C1-5A41-4028-9C07-B05BA66061CE}" type="parTrans" cxnId="{6FE636B0-AD9F-4C2F-8FF7-C0B9F887B4DF}">
      <dgm:prSet/>
      <dgm:spPr/>
      <dgm:t>
        <a:bodyPr/>
        <a:lstStyle/>
        <a:p>
          <a:endParaRPr lang="fi-FI"/>
        </a:p>
      </dgm:t>
    </dgm:pt>
    <dgm:pt modelId="{FC7FEF96-21B2-485E-A973-F90FF024A83A}">
      <dgm:prSet phldrT="[Text]" custT="1"/>
      <dgm:spPr/>
      <dgm:t>
        <a:bodyPr/>
        <a:lstStyle/>
        <a:p>
          <a:r>
            <a:rPr lang="fi-FI" sz="900" dirty="0"/>
            <a:t>Terrorist</a:t>
          </a:r>
          <a:endParaRPr lang="fi-FI" sz="500" dirty="0"/>
        </a:p>
      </dgm:t>
    </dgm:pt>
    <dgm:pt modelId="{7A30DD56-977A-4621-AF64-DBECC9A80DF9}" type="sibTrans" cxnId="{2D52C17E-3F67-4E14-850E-ABE75B63B374}">
      <dgm:prSet custT="1"/>
      <dgm:spPr/>
      <dgm:t>
        <a:bodyPr/>
        <a:lstStyle/>
        <a:p>
          <a:r>
            <a:rPr lang="fi-FI" sz="1600" dirty="0"/>
            <a:t>Thief</a:t>
          </a:r>
          <a:endParaRPr lang="fi-FI" sz="1500" dirty="0"/>
        </a:p>
      </dgm:t>
    </dgm:pt>
    <dgm:pt modelId="{31A4B8B0-5C1D-40F9-A5BC-8BC9201FEC56}" type="parTrans" cxnId="{2D52C17E-3F67-4E14-850E-ABE75B63B374}">
      <dgm:prSet/>
      <dgm:spPr/>
      <dgm:t>
        <a:bodyPr/>
        <a:lstStyle/>
        <a:p>
          <a:endParaRPr lang="fi-FI"/>
        </a:p>
      </dgm:t>
    </dgm:pt>
    <dgm:pt modelId="{4B1B477F-24CD-4FEA-8CCC-C1A77450D3E2}" type="pres">
      <dgm:prSet presAssocID="{AD1903B9-5AC9-4A2E-9627-78A70A87611E}" presName="Name0" presStyleCnt="0">
        <dgm:presLayoutVars>
          <dgm:chMax/>
          <dgm:chPref/>
          <dgm:dir/>
          <dgm:animLvl val="lvl"/>
        </dgm:presLayoutVars>
      </dgm:prSet>
      <dgm:spPr/>
    </dgm:pt>
    <dgm:pt modelId="{B7E526B1-D4D5-4636-A93D-291A627220C9}" type="pres">
      <dgm:prSet presAssocID="{F0F6A544-E0C4-4E41-ACB5-9D8A6ECA6608}" presName="composite" presStyleCnt="0"/>
      <dgm:spPr/>
    </dgm:pt>
    <dgm:pt modelId="{50E29FAF-BC49-44E7-9244-9DBB1F629F09}" type="pres">
      <dgm:prSet presAssocID="{F0F6A544-E0C4-4E41-ACB5-9D8A6ECA6608}" presName="Parent1" presStyleLbl="node1" presStyleIdx="0" presStyleCnt="14" custLinFactX="53787" custLinFactY="138112" custLinFactNeighborX="100000" custLinFactNeighborY="200000">
        <dgm:presLayoutVars>
          <dgm:chMax val="1"/>
          <dgm:chPref val="1"/>
          <dgm:bulletEnabled val="1"/>
        </dgm:presLayoutVars>
      </dgm:prSet>
      <dgm:spPr/>
    </dgm:pt>
    <dgm:pt modelId="{3A01F6E6-7CF3-4419-B814-07B002973235}" type="pres">
      <dgm:prSet presAssocID="{F0F6A544-E0C4-4E41-ACB5-9D8A6ECA6608}" presName="Childtext1" presStyleLbl="revTx" presStyleIdx="0" presStyleCnt="7">
        <dgm:presLayoutVars>
          <dgm:chMax val="0"/>
          <dgm:chPref val="0"/>
          <dgm:bulletEnabled val="1"/>
        </dgm:presLayoutVars>
      </dgm:prSet>
      <dgm:spPr/>
    </dgm:pt>
    <dgm:pt modelId="{544FBEA1-395B-4EBF-AA1B-381CD5D5DFFF}" type="pres">
      <dgm:prSet presAssocID="{F0F6A544-E0C4-4E41-ACB5-9D8A6ECA6608}" presName="BalanceSpacing" presStyleCnt="0"/>
      <dgm:spPr/>
    </dgm:pt>
    <dgm:pt modelId="{6AFD90B1-FD78-49BF-938B-9E015BCB6EBC}" type="pres">
      <dgm:prSet presAssocID="{F0F6A544-E0C4-4E41-ACB5-9D8A6ECA6608}" presName="BalanceSpacing1" presStyleCnt="0"/>
      <dgm:spPr/>
    </dgm:pt>
    <dgm:pt modelId="{6E54FB98-406F-4801-882E-063FDBBB94A0}" type="pres">
      <dgm:prSet presAssocID="{3A2E575C-2FD2-40B9-9533-70B75B5B1A88}" presName="Accent1Text" presStyleLbl="node1" presStyleIdx="1" presStyleCnt="14" custLinFactX="53787" custLinFactY="138112" custLinFactNeighborX="100000" custLinFactNeighborY="200000"/>
      <dgm:spPr/>
    </dgm:pt>
    <dgm:pt modelId="{B6DDA17B-262C-4548-BE1C-561F2EE58798}" type="pres">
      <dgm:prSet presAssocID="{3A2E575C-2FD2-40B9-9533-70B75B5B1A88}" presName="spaceBetweenRectangles" presStyleCnt="0"/>
      <dgm:spPr/>
    </dgm:pt>
    <dgm:pt modelId="{9B5F9E8B-F7FA-4875-8D45-D758D10765C7}" type="pres">
      <dgm:prSet presAssocID="{D5072ADE-5094-41DA-BB33-E4B88C21932D}" presName="composite" presStyleCnt="0"/>
      <dgm:spPr/>
    </dgm:pt>
    <dgm:pt modelId="{1ADD7563-F209-4D4A-B9EE-8BCBA9C8EB96}" type="pres">
      <dgm:prSet presAssocID="{D5072ADE-5094-41DA-BB33-E4B88C21932D}" presName="Parent1" presStyleLbl="node1" presStyleIdx="2" presStyleCnt="14" custLinFactX="53787" custLinFactY="136559" custLinFactNeighborX="100000" custLinFactNeighborY="200000">
        <dgm:presLayoutVars>
          <dgm:chMax val="1"/>
          <dgm:chPref val="1"/>
          <dgm:bulletEnabled val="1"/>
        </dgm:presLayoutVars>
      </dgm:prSet>
      <dgm:spPr/>
    </dgm:pt>
    <dgm:pt modelId="{AF349CF9-89B1-4B72-A8CD-6203C63F6BBD}" type="pres">
      <dgm:prSet presAssocID="{D5072ADE-5094-41DA-BB33-E4B88C21932D}" presName="Childtext1" presStyleLbl="revTx" presStyleIdx="1" presStyleCnt="7">
        <dgm:presLayoutVars>
          <dgm:chMax val="0"/>
          <dgm:chPref val="0"/>
          <dgm:bulletEnabled val="1"/>
        </dgm:presLayoutVars>
      </dgm:prSet>
      <dgm:spPr/>
    </dgm:pt>
    <dgm:pt modelId="{B90763A6-03FD-4DEB-9FFC-343B4B4A1110}" type="pres">
      <dgm:prSet presAssocID="{D5072ADE-5094-41DA-BB33-E4B88C21932D}" presName="BalanceSpacing" presStyleCnt="0"/>
      <dgm:spPr/>
    </dgm:pt>
    <dgm:pt modelId="{3B69F72E-1AB9-4A5E-B37D-CD6F4F097870}" type="pres">
      <dgm:prSet presAssocID="{D5072ADE-5094-41DA-BB33-E4B88C21932D}" presName="BalanceSpacing1" presStyleCnt="0"/>
      <dgm:spPr/>
    </dgm:pt>
    <dgm:pt modelId="{3B1B8515-D0F3-4DB4-A6D7-E07B3A8B5CF5}" type="pres">
      <dgm:prSet presAssocID="{545C7D1A-BD77-41D0-A7DD-A7C94B9F73AA}" presName="Accent1Text" presStyleLbl="node1" presStyleIdx="3" presStyleCnt="14" custLinFactX="53787" custLinFactY="136559" custLinFactNeighborX="100000" custLinFactNeighborY="200000"/>
      <dgm:spPr/>
    </dgm:pt>
    <dgm:pt modelId="{78DE1380-2A65-4037-9FB9-9F6DF1D85FD3}" type="pres">
      <dgm:prSet presAssocID="{545C7D1A-BD77-41D0-A7DD-A7C94B9F73AA}" presName="spaceBetweenRectangles" presStyleCnt="0"/>
      <dgm:spPr/>
    </dgm:pt>
    <dgm:pt modelId="{B968EBCC-2B0B-4A68-A860-F22F8A3E671E}" type="pres">
      <dgm:prSet presAssocID="{EF8CF021-9D10-47E9-A694-8BEB723A3C73}" presName="composite" presStyleCnt="0"/>
      <dgm:spPr/>
    </dgm:pt>
    <dgm:pt modelId="{A856AA61-1A07-4ADB-854D-2DDF867FAC32}" type="pres">
      <dgm:prSet presAssocID="{EF8CF021-9D10-47E9-A694-8BEB723A3C73}" presName="Parent1" presStyleLbl="node1" presStyleIdx="4" presStyleCnt="14" custLinFactX="168681" custLinFactNeighborX="200000" custLinFactNeighborY="-1826">
        <dgm:presLayoutVars>
          <dgm:chMax val="1"/>
          <dgm:chPref val="1"/>
          <dgm:bulletEnabled val="1"/>
        </dgm:presLayoutVars>
      </dgm:prSet>
      <dgm:spPr/>
    </dgm:pt>
    <dgm:pt modelId="{CE904647-FB6C-4081-9513-8D4767FA7990}" type="pres">
      <dgm:prSet presAssocID="{EF8CF021-9D10-47E9-A694-8BEB723A3C73}" presName="Childtext1" presStyleLbl="revTx" presStyleIdx="2" presStyleCnt="7">
        <dgm:presLayoutVars>
          <dgm:chMax val="0"/>
          <dgm:chPref val="0"/>
          <dgm:bulletEnabled val="1"/>
        </dgm:presLayoutVars>
      </dgm:prSet>
      <dgm:spPr/>
    </dgm:pt>
    <dgm:pt modelId="{BA8B80DB-66AE-478C-B958-27BE267ECB2E}" type="pres">
      <dgm:prSet presAssocID="{EF8CF021-9D10-47E9-A694-8BEB723A3C73}" presName="BalanceSpacing" presStyleCnt="0"/>
      <dgm:spPr/>
    </dgm:pt>
    <dgm:pt modelId="{EA7BEC5D-81BF-40FF-9D30-C411AE94038B}" type="pres">
      <dgm:prSet presAssocID="{EF8CF021-9D10-47E9-A694-8BEB723A3C73}" presName="BalanceSpacing1" presStyleCnt="0"/>
      <dgm:spPr/>
    </dgm:pt>
    <dgm:pt modelId="{BC8804F0-9A0A-40F3-93CC-997CFD7F430B}" type="pres">
      <dgm:prSet presAssocID="{99A6CF74-62C1-4341-8689-3C74AB42130D}" presName="Accent1Text" presStyleLbl="node1" presStyleIdx="5" presStyleCnt="14" custLinFactX="168681" custLinFactNeighborX="200000" custLinFactNeighborY="-1826"/>
      <dgm:spPr/>
    </dgm:pt>
    <dgm:pt modelId="{A0147FA1-9224-42BF-AB7C-E8F4605CE112}" type="pres">
      <dgm:prSet presAssocID="{99A6CF74-62C1-4341-8689-3C74AB42130D}" presName="spaceBetweenRectangles" presStyleCnt="0"/>
      <dgm:spPr/>
    </dgm:pt>
    <dgm:pt modelId="{69243172-486F-446C-8E8A-134305255DB6}" type="pres">
      <dgm:prSet presAssocID="{6F7D5E36-79D1-48A1-B4C6-C6576FDD0A1E}" presName="composite" presStyleCnt="0"/>
      <dgm:spPr/>
    </dgm:pt>
    <dgm:pt modelId="{042B84C7-CB19-491A-BFAD-40780557C12C}" type="pres">
      <dgm:prSet presAssocID="{6F7D5E36-79D1-48A1-B4C6-C6576FDD0A1E}" presName="Parent1" presStyleLbl="node1" presStyleIdx="6" presStyleCnt="14" custLinFactX="168681" custLinFactNeighborX="200000" custLinFactNeighborY="-1826">
        <dgm:presLayoutVars>
          <dgm:chMax val="1"/>
          <dgm:chPref val="1"/>
          <dgm:bulletEnabled val="1"/>
        </dgm:presLayoutVars>
      </dgm:prSet>
      <dgm:spPr/>
    </dgm:pt>
    <dgm:pt modelId="{BA9241B8-5CA4-4C6E-8A15-465FE5AC60DB}" type="pres">
      <dgm:prSet presAssocID="{6F7D5E36-79D1-48A1-B4C6-C6576FDD0A1E}" presName="Childtext1" presStyleLbl="revTx" presStyleIdx="3" presStyleCnt="7">
        <dgm:presLayoutVars>
          <dgm:chMax val="0"/>
          <dgm:chPref val="0"/>
          <dgm:bulletEnabled val="1"/>
        </dgm:presLayoutVars>
      </dgm:prSet>
      <dgm:spPr/>
    </dgm:pt>
    <dgm:pt modelId="{9B30EDC5-FD00-4AB5-8739-6460AC7E9D66}" type="pres">
      <dgm:prSet presAssocID="{6F7D5E36-79D1-48A1-B4C6-C6576FDD0A1E}" presName="BalanceSpacing" presStyleCnt="0"/>
      <dgm:spPr/>
    </dgm:pt>
    <dgm:pt modelId="{CCA19405-A055-4C30-8A70-F2292493F2D7}" type="pres">
      <dgm:prSet presAssocID="{6F7D5E36-79D1-48A1-B4C6-C6576FDD0A1E}" presName="BalanceSpacing1" presStyleCnt="0"/>
      <dgm:spPr/>
    </dgm:pt>
    <dgm:pt modelId="{1AEF566C-7B6E-43BB-BFBF-FDDF3F09DCE5}" type="pres">
      <dgm:prSet presAssocID="{71479688-5C6E-4BEB-86B6-F4AFC702ED63}" presName="Accent1Text" presStyleLbl="node1" presStyleIdx="7" presStyleCnt="14" custLinFactX="168681" custLinFactNeighborX="200000" custLinFactNeighborY="-1826"/>
      <dgm:spPr/>
    </dgm:pt>
    <dgm:pt modelId="{681E8FEF-CA91-4C23-97B4-F90F070FCF93}" type="pres">
      <dgm:prSet presAssocID="{71479688-5C6E-4BEB-86B6-F4AFC702ED63}" presName="spaceBetweenRectangles" presStyleCnt="0"/>
      <dgm:spPr/>
    </dgm:pt>
    <dgm:pt modelId="{4926D591-8FDB-49C9-AC38-8BB5DE029516}" type="pres">
      <dgm:prSet presAssocID="{2EFF27EB-4328-4391-9AC8-B99500809A93}" presName="composite" presStyleCnt="0"/>
      <dgm:spPr/>
    </dgm:pt>
    <dgm:pt modelId="{105CD586-DFD5-4E43-9D7C-611C418CA485}" type="pres">
      <dgm:prSet presAssocID="{2EFF27EB-4328-4391-9AC8-B99500809A93}" presName="Parent1" presStyleLbl="node1" presStyleIdx="8" presStyleCnt="14" custLinFactX="168681" custLinFactNeighborX="200000" custLinFactNeighborY="-1826">
        <dgm:presLayoutVars>
          <dgm:chMax val="1"/>
          <dgm:chPref val="1"/>
          <dgm:bulletEnabled val="1"/>
        </dgm:presLayoutVars>
      </dgm:prSet>
      <dgm:spPr/>
    </dgm:pt>
    <dgm:pt modelId="{46C2EDC0-6287-491A-8265-DDE06C41D58E}" type="pres">
      <dgm:prSet presAssocID="{2EFF27EB-4328-4391-9AC8-B99500809A93}" presName="Childtext1" presStyleLbl="revTx" presStyleIdx="4" presStyleCnt="7">
        <dgm:presLayoutVars>
          <dgm:chMax val="0"/>
          <dgm:chPref val="0"/>
          <dgm:bulletEnabled val="1"/>
        </dgm:presLayoutVars>
      </dgm:prSet>
      <dgm:spPr/>
    </dgm:pt>
    <dgm:pt modelId="{12212475-3F96-449E-965D-0DEF7C10F1FB}" type="pres">
      <dgm:prSet presAssocID="{2EFF27EB-4328-4391-9AC8-B99500809A93}" presName="BalanceSpacing" presStyleCnt="0"/>
      <dgm:spPr/>
    </dgm:pt>
    <dgm:pt modelId="{0DE8345C-CA53-4EA8-AF0C-83CE68341805}" type="pres">
      <dgm:prSet presAssocID="{2EFF27EB-4328-4391-9AC8-B99500809A93}" presName="BalanceSpacing1" presStyleCnt="0"/>
      <dgm:spPr/>
    </dgm:pt>
    <dgm:pt modelId="{D4ACE86C-FE19-4CDC-B550-8BD08955AC95}" type="pres">
      <dgm:prSet presAssocID="{2375E5FE-8695-4721-9695-7A75F856DCAD}" presName="Accent1Text" presStyleLbl="node1" presStyleIdx="9" presStyleCnt="14" custLinFactX="168681" custLinFactNeighborX="200000" custLinFactNeighborY="-1826"/>
      <dgm:spPr/>
    </dgm:pt>
    <dgm:pt modelId="{C1C774B7-E64E-4A2B-BD52-58FFB7265186}" type="pres">
      <dgm:prSet presAssocID="{2375E5FE-8695-4721-9695-7A75F856DCAD}" presName="spaceBetweenRectangles" presStyleCnt="0"/>
      <dgm:spPr/>
    </dgm:pt>
    <dgm:pt modelId="{4AE012C3-0C1A-402D-9612-C211584B194A}" type="pres">
      <dgm:prSet presAssocID="{1D1790BC-18CA-4954-9D31-AD20FEA5B1D4}" presName="composite" presStyleCnt="0"/>
      <dgm:spPr/>
    </dgm:pt>
    <dgm:pt modelId="{4FD7F49E-F719-4048-A1AD-F0A83BB90131}" type="pres">
      <dgm:prSet presAssocID="{1D1790BC-18CA-4954-9D31-AD20FEA5B1D4}" presName="Parent1" presStyleLbl="node1" presStyleIdx="10" presStyleCnt="14" custLinFactX="168681" custLinFactNeighborX="200000" custLinFactNeighborY="-1826">
        <dgm:presLayoutVars>
          <dgm:chMax val="1"/>
          <dgm:chPref val="1"/>
          <dgm:bulletEnabled val="1"/>
        </dgm:presLayoutVars>
      </dgm:prSet>
      <dgm:spPr/>
    </dgm:pt>
    <dgm:pt modelId="{49776E9A-74F9-4719-A6E5-5C45A8F1EB11}" type="pres">
      <dgm:prSet presAssocID="{1D1790BC-18CA-4954-9D31-AD20FEA5B1D4}" presName="Childtext1" presStyleLbl="revTx" presStyleIdx="5" presStyleCnt="7">
        <dgm:presLayoutVars>
          <dgm:chMax val="0"/>
          <dgm:chPref val="0"/>
          <dgm:bulletEnabled val="1"/>
        </dgm:presLayoutVars>
      </dgm:prSet>
      <dgm:spPr/>
    </dgm:pt>
    <dgm:pt modelId="{51AA961D-45C9-4057-821E-6A47502CBAFB}" type="pres">
      <dgm:prSet presAssocID="{1D1790BC-18CA-4954-9D31-AD20FEA5B1D4}" presName="BalanceSpacing" presStyleCnt="0"/>
      <dgm:spPr/>
    </dgm:pt>
    <dgm:pt modelId="{8F60DA2B-DB19-470D-9370-A5077865CF18}" type="pres">
      <dgm:prSet presAssocID="{1D1790BC-18CA-4954-9D31-AD20FEA5B1D4}" presName="BalanceSpacing1" presStyleCnt="0"/>
      <dgm:spPr/>
    </dgm:pt>
    <dgm:pt modelId="{1B2639E4-0F75-4C68-B3FC-F22F0725F57E}" type="pres">
      <dgm:prSet presAssocID="{1A8FAF38-6C3A-4287-BD22-A5333F2B359A}" presName="Accent1Text" presStyleLbl="node1" presStyleIdx="11" presStyleCnt="14" custLinFactX="168681" custLinFactNeighborX="200000" custLinFactNeighborY="-1826"/>
      <dgm:spPr/>
    </dgm:pt>
    <dgm:pt modelId="{763DE9BB-788A-48B5-8E8B-B30BF8E86536}" type="pres">
      <dgm:prSet presAssocID="{1A8FAF38-6C3A-4287-BD22-A5333F2B359A}" presName="spaceBetweenRectangles" presStyleCnt="0"/>
      <dgm:spPr/>
    </dgm:pt>
    <dgm:pt modelId="{A27D00C3-FA0F-45AF-B93B-1922FB0EFB23}" type="pres">
      <dgm:prSet presAssocID="{FC7FEF96-21B2-485E-A973-F90FF024A83A}" presName="composite" presStyleCnt="0"/>
      <dgm:spPr/>
    </dgm:pt>
    <dgm:pt modelId="{62D67073-EAF2-4FD2-A826-8553536791AC}" type="pres">
      <dgm:prSet presAssocID="{FC7FEF96-21B2-485E-A973-F90FF024A83A}" presName="Parent1" presStyleLbl="node1" presStyleIdx="12" presStyleCnt="14" custLinFactX="100000" custLinFactY="-100000" custLinFactNeighborX="109212" custLinFactNeighborY="-156460">
        <dgm:presLayoutVars>
          <dgm:chMax val="1"/>
          <dgm:chPref val="1"/>
          <dgm:bulletEnabled val="1"/>
        </dgm:presLayoutVars>
      </dgm:prSet>
      <dgm:spPr/>
    </dgm:pt>
    <dgm:pt modelId="{D9FD994D-C7AF-47BD-987D-14ABD85BC2A9}" type="pres">
      <dgm:prSet presAssocID="{FC7FEF96-21B2-485E-A973-F90FF024A83A}" presName="Childtext1" presStyleLbl="revTx" presStyleIdx="6" presStyleCnt="7">
        <dgm:presLayoutVars>
          <dgm:chMax val="0"/>
          <dgm:chPref val="0"/>
          <dgm:bulletEnabled val="1"/>
        </dgm:presLayoutVars>
      </dgm:prSet>
      <dgm:spPr/>
    </dgm:pt>
    <dgm:pt modelId="{56F3FF9F-0F07-4215-89E1-EA1CC7039B4E}" type="pres">
      <dgm:prSet presAssocID="{FC7FEF96-21B2-485E-A973-F90FF024A83A}" presName="BalanceSpacing" presStyleCnt="0"/>
      <dgm:spPr/>
    </dgm:pt>
    <dgm:pt modelId="{B034E074-15AA-4091-9634-D98C17CD2CC9}" type="pres">
      <dgm:prSet presAssocID="{FC7FEF96-21B2-485E-A973-F90FF024A83A}" presName="BalanceSpacing1" presStyleCnt="0"/>
      <dgm:spPr/>
    </dgm:pt>
    <dgm:pt modelId="{D1706D54-7F86-4269-B139-CCE330236663}" type="pres">
      <dgm:prSet presAssocID="{7A30DD56-977A-4621-AF64-DBECC9A80DF9}" presName="Accent1Text" presStyleLbl="node1" presStyleIdx="13" presStyleCnt="14" custLinFactX="100000" custLinFactY="-100000" custLinFactNeighborX="110183" custLinFactNeighborY="-157042"/>
      <dgm:spPr/>
    </dgm:pt>
  </dgm:ptLst>
  <dgm:cxnLst>
    <dgm:cxn modelId="{FF86090C-8893-442E-8A39-E81CEB46101F}" type="presOf" srcId="{EF8CF021-9D10-47E9-A694-8BEB723A3C73}" destId="{A856AA61-1A07-4ADB-854D-2DDF867FAC32}" srcOrd="0" destOrd="0" presId="urn:microsoft.com/office/officeart/2008/layout/AlternatingHexagons"/>
    <dgm:cxn modelId="{A536A829-9295-4A2E-9095-26DD5E948688}" type="presOf" srcId="{99A6CF74-62C1-4341-8689-3C74AB42130D}" destId="{BC8804F0-9A0A-40F3-93CC-997CFD7F430B}" srcOrd="0" destOrd="0" presId="urn:microsoft.com/office/officeart/2008/layout/AlternatingHexagons"/>
    <dgm:cxn modelId="{A39FB52F-9AB3-4B83-AE1C-BB7706F3BB78}" type="presOf" srcId="{FC7FEF96-21B2-485E-A973-F90FF024A83A}" destId="{62D67073-EAF2-4FD2-A826-8553536791AC}" srcOrd="0" destOrd="0" presId="urn:microsoft.com/office/officeart/2008/layout/AlternatingHexagons"/>
    <dgm:cxn modelId="{479DE53B-F18F-4711-ABA3-5671467D616E}" type="presOf" srcId="{545C7D1A-BD77-41D0-A7DD-A7C94B9F73AA}" destId="{3B1B8515-D0F3-4DB4-A6D7-E07B3A8B5CF5}" srcOrd="0" destOrd="0" presId="urn:microsoft.com/office/officeart/2008/layout/AlternatingHexagons"/>
    <dgm:cxn modelId="{2BB8E744-DE2C-4E47-8266-EF00B89C9C5F}" type="presOf" srcId="{1A8FAF38-6C3A-4287-BD22-A5333F2B359A}" destId="{1B2639E4-0F75-4C68-B3FC-F22F0725F57E}" srcOrd="0" destOrd="0" presId="urn:microsoft.com/office/officeart/2008/layout/AlternatingHexagons"/>
    <dgm:cxn modelId="{A822424A-6AE6-4C77-8F7C-ABAAA0B9580F}" type="presOf" srcId="{7A30DD56-977A-4621-AF64-DBECC9A80DF9}" destId="{D1706D54-7F86-4269-B139-CCE330236663}" srcOrd="0" destOrd="0" presId="urn:microsoft.com/office/officeart/2008/layout/AlternatingHexagons"/>
    <dgm:cxn modelId="{9AA58053-FA4A-41A2-BBF2-A4DB317E2710}" type="presOf" srcId="{6F7D5E36-79D1-48A1-B4C6-C6576FDD0A1E}" destId="{042B84C7-CB19-491A-BFAD-40780557C12C}" srcOrd="0" destOrd="0" presId="urn:microsoft.com/office/officeart/2008/layout/AlternatingHexagons"/>
    <dgm:cxn modelId="{2D52C17E-3F67-4E14-850E-ABE75B63B374}" srcId="{AD1903B9-5AC9-4A2E-9627-78A70A87611E}" destId="{FC7FEF96-21B2-485E-A973-F90FF024A83A}" srcOrd="6" destOrd="0" parTransId="{31A4B8B0-5C1D-40F9-A5BC-8BC9201FEC56}" sibTransId="{7A30DD56-977A-4621-AF64-DBECC9A80DF9}"/>
    <dgm:cxn modelId="{51A2BA87-56C4-42AA-A57D-F358BFAFE430}" type="presOf" srcId="{1D1790BC-18CA-4954-9D31-AD20FEA5B1D4}" destId="{4FD7F49E-F719-4048-A1AD-F0A83BB90131}" srcOrd="0" destOrd="0" presId="urn:microsoft.com/office/officeart/2008/layout/AlternatingHexagons"/>
    <dgm:cxn modelId="{91B1CF88-FD69-4298-9387-5D6DAB9FC697}" srcId="{AD1903B9-5AC9-4A2E-9627-78A70A87611E}" destId="{F0F6A544-E0C4-4E41-ACB5-9D8A6ECA6608}" srcOrd="0" destOrd="0" parTransId="{4913DAFE-C2E9-4798-95EA-DE6E74C32DD6}" sibTransId="{3A2E575C-2FD2-40B9-9533-70B75B5B1A88}"/>
    <dgm:cxn modelId="{3D7AD18E-D1AE-4ADF-BD34-9ADFED70CE50}" type="presOf" srcId="{3A2E575C-2FD2-40B9-9533-70B75B5B1A88}" destId="{6E54FB98-406F-4801-882E-063FDBBB94A0}" srcOrd="0" destOrd="0" presId="urn:microsoft.com/office/officeart/2008/layout/AlternatingHexagons"/>
    <dgm:cxn modelId="{BAD1DE8E-FC16-4069-81AB-87BD494D30B3}" srcId="{AD1903B9-5AC9-4A2E-9627-78A70A87611E}" destId="{D5072ADE-5094-41DA-BB33-E4B88C21932D}" srcOrd="1" destOrd="0" parTransId="{19EE5075-FCDF-41BF-9E43-76735A42A9F6}" sibTransId="{545C7D1A-BD77-41D0-A7DD-A7C94B9F73AA}"/>
    <dgm:cxn modelId="{BDB0B69B-DCD1-4D36-A0D3-34407432D217}" type="presOf" srcId="{D5072ADE-5094-41DA-BB33-E4B88C21932D}" destId="{1ADD7563-F209-4D4A-B9EE-8BCBA9C8EB96}" srcOrd="0" destOrd="0" presId="urn:microsoft.com/office/officeart/2008/layout/AlternatingHexagons"/>
    <dgm:cxn modelId="{D0F162A5-A2E4-402A-BD70-58C752565ED3}" type="presOf" srcId="{71479688-5C6E-4BEB-86B6-F4AFC702ED63}" destId="{1AEF566C-7B6E-43BB-BFBF-FDDF3F09DCE5}" srcOrd="0" destOrd="0" presId="urn:microsoft.com/office/officeart/2008/layout/AlternatingHexagons"/>
    <dgm:cxn modelId="{6FE636B0-AD9F-4C2F-8FF7-C0B9F887B4DF}" srcId="{AD1903B9-5AC9-4A2E-9627-78A70A87611E}" destId="{1D1790BC-18CA-4954-9D31-AD20FEA5B1D4}" srcOrd="5" destOrd="0" parTransId="{4078F8C1-5A41-4028-9C07-B05BA66061CE}" sibTransId="{1A8FAF38-6C3A-4287-BD22-A5333F2B359A}"/>
    <dgm:cxn modelId="{BFE705B6-1857-4FB4-861F-7C94CD17727B}" srcId="{AD1903B9-5AC9-4A2E-9627-78A70A87611E}" destId="{EF8CF021-9D10-47E9-A694-8BEB723A3C73}" srcOrd="2" destOrd="0" parTransId="{594A5D7F-CC86-40C7-80B6-8346F2FDBEED}" sibTransId="{99A6CF74-62C1-4341-8689-3C74AB42130D}"/>
    <dgm:cxn modelId="{051572C1-6E86-42A4-9B7C-FB92A23A4A3C}" srcId="{AD1903B9-5AC9-4A2E-9627-78A70A87611E}" destId="{2EFF27EB-4328-4391-9AC8-B99500809A93}" srcOrd="4" destOrd="0" parTransId="{5B9F76DC-D2A0-433F-A798-4997489F1F8F}" sibTransId="{2375E5FE-8695-4721-9695-7A75F856DCAD}"/>
    <dgm:cxn modelId="{5B8C74D4-6362-495E-B35A-78B3D1AF48C7}" srcId="{AD1903B9-5AC9-4A2E-9627-78A70A87611E}" destId="{6F7D5E36-79D1-48A1-B4C6-C6576FDD0A1E}" srcOrd="3" destOrd="0" parTransId="{CA291FC5-1941-4121-8F7D-78D6E85AE574}" sibTransId="{71479688-5C6E-4BEB-86B6-F4AFC702ED63}"/>
    <dgm:cxn modelId="{24011DD6-B427-4988-8A67-6AB5C934F55E}" type="presOf" srcId="{F0F6A544-E0C4-4E41-ACB5-9D8A6ECA6608}" destId="{50E29FAF-BC49-44E7-9244-9DBB1F629F09}" srcOrd="0" destOrd="0" presId="urn:microsoft.com/office/officeart/2008/layout/AlternatingHexagons"/>
    <dgm:cxn modelId="{52C18CD6-321B-430A-A8EC-6BF0E074F143}" type="presOf" srcId="{2375E5FE-8695-4721-9695-7A75F856DCAD}" destId="{D4ACE86C-FE19-4CDC-B550-8BD08955AC95}" srcOrd="0" destOrd="0" presId="urn:microsoft.com/office/officeart/2008/layout/AlternatingHexagons"/>
    <dgm:cxn modelId="{237DB6D6-26B2-4921-BE3C-ECFEB3EC482A}" type="presOf" srcId="{2EFF27EB-4328-4391-9AC8-B99500809A93}" destId="{105CD586-DFD5-4E43-9D7C-611C418CA485}" srcOrd="0" destOrd="0" presId="urn:microsoft.com/office/officeart/2008/layout/AlternatingHexagons"/>
    <dgm:cxn modelId="{C48D7BD8-FD04-4710-B8C2-49400B95F90C}" type="presOf" srcId="{AD1903B9-5AC9-4A2E-9627-78A70A87611E}" destId="{4B1B477F-24CD-4FEA-8CCC-C1A77450D3E2}" srcOrd="0" destOrd="0" presId="urn:microsoft.com/office/officeart/2008/layout/AlternatingHexagons"/>
    <dgm:cxn modelId="{A3228611-0A05-4425-A63C-DD47701D5534}" type="presParOf" srcId="{4B1B477F-24CD-4FEA-8CCC-C1A77450D3E2}" destId="{B7E526B1-D4D5-4636-A93D-291A627220C9}" srcOrd="0" destOrd="0" presId="urn:microsoft.com/office/officeart/2008/layout/AlternatingHexagons"/>
    <dgm:cxn modelId="{351FB499-53F7-4556-86C9-54DA30350E6B}" type="presParOf" srcId="{B7E526B1-D4D5-4636-A93D-291A627220C9}" destId="{50E29FAF-BC49-44E7-9244-9DBB1F629F09}" srcOrd="0" destOrd="0" presId="urn:microsoft.com/office/officeart/2008/layout/AlternatingHexagons"/>
    <dgm:cxn modelId="{D00F5489-AAA3-4355-B9D2-E92A65EBD4AB}" type="presParOf" srcId="{B7E526B1-D4D5-4636-A93D-291A627220C9}" destId="{3A01F6E6-7CF3-4419-B814-07B002973235}" srcOrd="1" destOrd="0" presId="urn:microsoft.com/office/officeart/2008/layout/AlternatingHexagons"/>
    <dgm:cxn modelId="{2E70A13E-6BC8-4EE1-90C3-275E1E70C007}" type="presParOf" srcId="{B7E526B1-D4D5-4636-A93D-291A627220C9}" destId="{544FBEA1-395B-4EBF-AA1B-381CD5D5DFFF}" srcOrd="2" destOrd="0" presId="urn:microsoft.com/office/officeart/2008/layout/AlternatingHexagons"/>
    <dgm:cxn modelId="{52E7E47D-2377-423D-AEC8-773EE0F3126B}" type="presParOf" srcId="{B7E526B1-D4D5-4636-A93D-291A627220C9}" destId="{6AFD90B1-FD78-49BF-938B-9E015BCB6EBC}" srcOrd="3" destOrd="0" presId="urn:microsoft.com/office/officeart/2008/layout/AlternatingHexagons"/>
    <dgm:cxn modelId="{7245C7A5-D08C-4EE4-9709-0279C947C6FD}" type="presParOf" srcId="{B7E526B1-D4D5-4636-A93D-291A627220C9}" destId="{6E54FB98-406F-4801-882E-063FDBBB94A0}" srcOrd="4" destOrd="0" presId="urn:microsoft.com/office/officeart/2008/layout/AlternatingHexagons"/>
    <dgm:cxn modelId="{22041F60-CD50-4FCB-B4A5-1CA127130C74}" type="presParOf" srcId="{4B1B477F-24CD-4FEA-8CCC-C1A77450D3E2}" destId="{B6DDA17B-262C-4548-BE1C-561F2EE58798}" srcOrd="1" destOrd="0" presId="urn:microsoft.com/office/officeart/2008/layout/AlternatingHexagons"/>
    <dgm:cxn modelId="{39FC2F35-C05B-4FF4-97EB-3934DEE08D24}" type="presParOf" srcId="{4B1B477F-24CD-4FEA-8CCC-C1A77450D3E2}" destId="{9B5F9E8B-F7FA-4875-8D45-D758D10765C7}" srcOrd="2" destOrd="0" presId="urn:microsoft.com/office/officeart/2008/layout/AlternatingHexagons"/>
    <dgm:cxn modelId="{A5C4C7DF-8250-4F87-BDE6-B3964A51A388}" type="presParOf" srcId="{9B5F9E8B-F7FA-4875-8D45-D758D10765C7}" destId="{1ADD7563-F209-4D4A-B9EE-8BCBA9C8EB96}" srcOrd="0" destOrd="0" presId="urn:microsoft.com/office/officeart/2008/layout/AlternatingHexagons"/>
    <dgm:cxn modelId="{A19C5E61-1E3E-41FD-B078-EB0CE9C49FA2}" type="presParOf" srcId="{9B5F9E8B-F7FA-4875-8D45-D758D10765C7}" destId="{AF349CF9-89B1-4B72-A8CD-6203C63F6BBD}" srcOrd="1" destOrd="0" presId="urn:microsoft.com/office/officeart/2008/layout/AlternatingHexagons"/>
    <dgm:cxn modelId="{52A846F2-9475-435E-9C7C-87F4B2B9B584}" type="presParOf" srcId="{9B5F9E8B-F7FA-4875-8D45-D758D10765C7}" destId="{B90763A6-03FD-4DEB-9FFC-343B4B4A1110}" srcOrd="2" destOrd="0" presId="urn:microsoft.com/office/officeart/2008/layout/AlternatingHexagons"/>
    <dgm:cxn modelId="{3BBCCB3E-BA7F-4D1F-A50C-F8456DECB1F6}" type="presParOf" srcId="{9B5F9E8B-F7FA-4875-8D45-D758D10765C7}" destId="{3B69F72E-1AB9-4A5E-B37D-CD6F4F097870}" srcOrd="3" destOrd="0" presId="urn:microsoft.com/office/officeart/2008/layout/AlternatingHexagons"/>
    <dgm:cxn modelId="{3CA84D0F-57EF-4880-8FF2-7A0C86F38951}" type="presParOf" srcId="{9B5F9E8B-F7FA-4875-8D45-D758D10765C7}" destId="{3B1B8515-D0F3-4DB4-A6D7-E07B3A8B5CF5}" srcOrd="4" destOrd="0" presId="urn:microsoft.com/office/officeart/2008/layout/AlternatingHexagons"/>
    <dgm:cxn modelId="{1407D477-B53A-4240-9655-2D4C189751F3}" type="presParOf" srcId="{4B1B477F-24CD-4FEA-8CCC-C1A77450D3E2}" destId="{78DE1380-2A65-4037-9FB9-9F6DF1D85FD3}" srcOrd="3" destOrd="0" presId="urn:microsoft.com/office/officeart/2008/layout/AlternatingHexagons"/>
    <dgm:cxn modelId="{CFF05AB6-601F-4256-A911-401C1E7F21A4}" type="presParOf" srcId="{4B1B477F-24CD-4FEA-8CCC-C1A77450D3E2}" destId="{B968EBCC-2B0B-4A68-A860-F22F8A3E671E}" srcOrd="4" destOrd="0" presId="urn:microsoft.com/office/officeart/2008/layout/AlternatingHexagons"/>
    <dgm:cxn modelId="{544BEEB5-21BB-4001-9D12-8340D1610B7B}" type="presParOf" srcId="{B968EBCC-2B0B-4A68-A860-F22F8A3E671E}" destId="{A856AA61-1A07-4ADB-854D-2DDF867FAC32}" srcOrd="0" destOrd="0" presId="urn:microsoft.com/office/officeart/2008/layout/AlternatingHexagons"/>
    <dgm:cxn modelId="{E4167BB0-728A-4EC9-B1FF-35BA358AC632}" type="presParOf" srcId="{B968EBCC-2B0B-4A68-A860-F22F8A3E671E}" destId="{CE904647-FB6C-4081-9513-8D4767FA7990}" srcOrd="1" destOrd="0" presId="urn:microsoft.com/office/officeart/2008/layout/AlternatingHexagons"/>
    <dgm:cxn modelId="{82C930E1-9AD1-43DF-AD60-C485C16696D4}" type="presParOf" srcId="{B968EBCC-2B0B-4A68-A860-F22F8A3E671E}" destId="{BA8B80DB-66AE-478C-B958-27BE267ECB2E}" srcOrd="2" destOrd="0" presId="urn:microsoft.com/office/officeart/2008/layout/AlternatingHexagons"/>
    <dgm:cxn modelId="{0BC1D964-6F38-470A-83B8-A0F12CAE9416}" type="presParOf" srcId="{B968EBCC-2B0B-4A68-A860-F22F8A3E671E}" destId="{EA7BEC5D-81BF-40FF-9D30-C411AE94038B}" srcOrd="3" destOrd="0" presId="urn:microsoft.com/office/officeart/2008/layout/AlternatingHexagons"/>
    <dgm:cxn modelId="{8A06BEFF-52B4-496C-8E39-2868437E998F}" type="presParOf" srcId="{B968EBCC-2B0B-4A68-A860-F22F8A3E671E}" destId="{BC8804F0-9A0A-40F3-93CC-997CFD7F430B}" srcOrd="4" destOrd="0" presId="urn:microsoft.com/office/officeart/2008/layout/AlternatingHexagons"/>
    <dgm:cxn modelId="{872624F9-D6A1-4EBE-A10F-24D632B75772}" type="presParOf" srcId="{4B1B477F-24CD-4FEA-8CCC-C1A77450D3E2}" destId="{A0147FA1-9224-42BF-AB7C-E8F4605CE112}" srcOrd="5" destOrd="0" presId="urn:microsoft.com/office/officeart/2008/layout/AlternatingHexagons"/>
    <dgm:cxn modelId="{4A23A288-82B4-40CD-9DC8-A2975C951995}" type="presParOf" srcId="{4B1B477F-24CD-4FEA-8CCC-C1A77450D3E2}" destId="{69243172-486F-446C-8E8A-134305255DB6}" srcOrd="6" destOrd="0" presId="urn:microsoft.com/office/officeart/2008/layout/AlternatingHexagons"/>
    <dgm:cxn modelId="{5463D3B9-763B-43EF-BD5B-2855E1C4F86B}" type="presParOf" srcId="{69243172-486F-446C-8E8A-134305255DB6}" destId="{042B84C7-CB19-491A-BFAD-40780557C12C}" srcOrd="0" destOrd="0" presId="urn:microsoft.com/office/officeart/2008/layout/AlternatingHexagons"/>
    <dgm:cxn modelId="{00610206-0501-494D-87B2-E8F890DA8B3C}" type="presParOf" srcId="{69243172-486F-446C-8E8A-134305255DB6}" destId="{BA9241B8-5CA4-4C6E-8A15-465FE5AC60DB}" srcOrd="1" destOrd="0" presId="urn:microsoft.com/office/officeart/2008/layout/AlternatingHexagons"/>
    <dgm:cxn modelId="{1F0E04EF-13EE-4DB0-BAF6-D41390810361}" type="presParOf" srcId="{69243172-486F-446C-8E8A-134305255DB6}" destId="{9B30EDC5-FD00-4AB5-8739-6460AC7E9D66}" srcOrd="2" destOrd="0" presId="urn:microsoft.com/office/officeart/2008/layout/AlternatingHexagons"/>
    <dgm:cxn modelId="{0C08A8B6-D4D3-4205-BA60-43134BD01343}" type="presParOf" srcId="{69243172-486F-446C-8E8A-134305255DB6}" destId="{CCA19405-A055-4C30-8A70-F2292493F2D7}" srcOrd="3" destOrd="0" presId="urn:microsoft.com/office/officeart/2008/layout/AlternatingHexagons"/>
    <dgm:cxn modelId="{05265C38-38C7-4F2F-AE07-B5E7C0F16A25}" type="presParOf" srcId="{69243172-486F-446C-8E8A-134305255DB6}" destId="{1AEF566C-7B6E-43BB-BFBF-FDDF3F09DCE5}" srcOrd="4" destOrd="0" presId="urn:microsoft.com/office/officeart/2008/layout/AlternatingHexagons"/>
    <dgm:cxn modelId="{2ABE46AA-1CB9-4775-B67E-7875FE070176}" type="presParOf" srcId="{4B1B477F-24CD-4FEA-8CCC-C1A77450D3E2}" destId="{681E8FEF-CA91-4C23-97B4-F90F070FCF93}" srcOrd="7" destOrd="0" presId="urn:microsoft.com/office/officeart/2008/layout/AlternatingHexagons"/>
    <dgm:cxn modelId="{948642AD-69C5-4BDF-A1F1-AD40D0F7B098}" type="presParOf" srcId="{4B1B477F-24CD-4FEA-8CCC-C1A77450D3E2}" destId="{4926D591-8FDB-49C9-AC38-8BB5DE029516}" srcOrd="8" destOrd="0" presId="urn:microsoft.com/office/officeart/2008/layout/AlternatingHexagons"/>
    <dgm:cxn modelId="{40F15C37-2CEE-4BCA-A9DA-09CD388E0F45}" type="presParOf" srcId="{4926D591-8FDB-49C9-AC38-8BB5DE029516}" destId="{105CD586-DFD5-4E43-9D7C-611C418CA485}" srcOrd="0" destOrd="0" presId="urn:microsoft.com/office/officeart/2008/layout/AlternatingHexagons"/>
    <dgm:cxn modelId="{C877F19E-066B-4992-A711-5D78C5E4189E}" type="presParOf" srcId="{4926D591-8FDB-49C9-AC38-8BB5DE029516}" destId="{46C2EDC0-6287-491A-8265-DDE06C41D58E}" srcOrd="1" destOrd="0" presId="urn:microsoft.com/office/officeart/2008/layout/AlternatingHexagons"/>
    <dgm:cxn modelId="{0FE616DE-ABF7-41CA-BC08-9B35E541B766}" type="presParOf" srcId="{4926D591-8FDB-49C9-AC38-8BB5DE029516}" destId="{12212475-3F96-449E-965D-0DEF7C10F1FB}" srcOrd="2" destOrd="0" presId="urn:microsoft.com/office/officeart/2008/layout/AlternatingHexagons"/>
    <dgm:cxn modelId="{5CF537F4-56E2-45E8-9D90-763F1E7ED90D}" type="presParOf" srcId="{4926D591-8FDB-49C9-AC38-8BB5DE029516}" destId="{0DE8345C-CA53-4EA8-AF0C-83CE68341805}" srcOrd="3" destOrd="0" presId="urn:microsoft.com/office/officeart/2008/layout/AlternatingHexagons"/>
    <dgm:cxn modelId="{2157D798-C5AC-437F-A3E0-EC06DAD321E2}" type="presParOf" srcId="{4926D591-8FDB-49C9-AC38-8BB5DE029516}" destId="{D4ACE86C-FE19-4CDC-B550-8BD08955AC95}" srcOrd="4" destOrd="0" presId="urn:microsoft.com/office/officeart/2008/layout/AlternatingHexagons"/>
    <dgm:cxn modelId="{8F1EC2C9-0896-4EA7-B8F8-4EE91F65392F}" type="presParOf" srcId="{4B1B477F-24CD-4FEA-8CCC-C1A77450D3E2}" destId="{C1C774B7-E64E-4A2B-BD52-58FFB7265186}" srcOrd="9" destOrd="0" presId="urn:microsoft.com/office/officeart/2008/layout/AlternatingHexagons"/>
    <dgm:cxn modelId="{5E1DD06A-3731-451F-8039-0D3D23D32ABF}" type="presParOf" srcId="{4B1B477F-24CD-4FEA-8CCC-C1A77450D3E2}" destId="{4AE012C3-0C1A-402D-9612-C211584B194A}" srcOrd="10" destOrd="0" presId="urn:microsoft.com/office/officeart/2008/layout/AlternatingHexagons"/>
    <dgm:cxn modelId="{CC81D7A8-BE37-47E9-89F8-C80CA1A50F28}" type="presParOf" srcId="{4AE012C3-0C1A-402D-9612-C211584B194A}" destId="{4FD7F49E-F719-4048-A1AD-F0A83BB90131}" srcOrd="0" destOrd="0" presId="urn:microsoft.com/office/officeart/2008/layout/AlternatingHexagons"/>
    <dgm:cxn modelId="{38184459-836F-44C7-94AA-ED2B01166881}" type="presParOf" srcId="{4AE012C3-0C1A-402D-9612-C211584B194A}" destId="{49776E9A-74F9-4719-A6E5-5C45A8F1EB11}" srcOrd="1" destOrd="0" presId="urn:microsoft.com/office/officeart/2008/layout/AlternatingHexagons"/>
    <dgm:cxn modelId="{41877075-44A2-4AE7-BCDA-D6C25CEE109E}" type="presParOf" srcId="{4AE012C3-0C1A-402D-9612-C211584B194A}" destId="{51AA961D-45C9-4057-821E-6A47502CBAFB}" srcOrd="2" destOrd="0" presId="urn:microsoft.com/office/officeart/2008/layout/AlternatingHexagons"/>
    <dgm:cxn modelId="{D7F02ECE-5A47-499C-8CA3-450DDF7ADD55}" type="presParOf" srcId="{4AE012C3-0C1A-402D-9612-C211584B194A}" destId="{8F60DA2B-DB19-470D-9370-A5077865CF18}" srcOrd="3" destOrd="0" presId="urn:microsoft.com/office/officeart/2008/layout/AlternatingHexagons"/>
    <dgm:cxn modelId="{96F54DF6-2253-47FE-97EB-187C17B64834}" type="presParOf" srcId="{4AE012C3-0C1A-402D-9612-C211584B194A}" destId="{1B2639E4-0F75-4C68-B3FC-F22F0725F57E}" srcOrd="4" destOrd="0" presId="urn:microsoft.com/office/officeart/2008/layout/AlternatingHexagons"/>
    <dgm:cxn modelId="{8BB9336F-1023-4398-814B-D13E9881E699}" type="presParOf" srcId="{4B1B477F-24CD-4FEA-8CCC-C1A77450D3E2}" destId="{763DE9BB-788A-48B5-8E8B-B30BF8E86536}" srcOrd="11" destOrd="0" presId="urn:microsoft.com/office/officeart/2008/layout/AlternatingHexagons"/>
    <dgm:cxn modelId="{BBE47310-9B21-43AF-97F7-B41D7FA498FD}" type="presParOf" srcId="{4B1B477F-24CD-4FEA-8CCC-C1A77450D3E2}" destId="{A27D00C3-FA0F-45AF-B93B-1922FB0EFB23}" srcOrd="12" destOrd="0" presId="urn:microsoft.com/office/officeart/2008/layout/AlternatingHexagons"/>
    <dgm:cxn modelId="{A9BF0C4A-92FE-43C8-9851-90602CD12503}" type="presParOf" srcId="{A27D00C3-FA0F-45AF-B93B-1922FB0EFB23}" destId="{62D67073-EAF2-4FD2-A826-8553536791AC}" srcOrd="0" destOrd="0" presId="urn:microsoft.com/office/officeart/2008/layout/AlternatingHexagons"/>
    <dgm:cxn modelId="{3BC3CAD5-70F9-4D87-80EA-88152BC1FECD}" type="presParOf" srcId="{A27D00C3-FA0F-45AF-B93B-1922FB0EFB23}" destId="{D9FD994D-C7AF-47BD-987D-14ABD85BC2A9}" srcOrd="1" destOrd="0" presId="urn:microsoft.com/office/officeart/2008/layout/AlternatingHexagons"/>
    <dgm:cxn modelId="{5C10D893-8C8E-4A0B-82BC-6A628B83E075}" type="presParOf" srcId="{A27D00C3-FA0F-45AF-B93B-1922FB0EFB23}" destId="{56F3FF9F-0F07-4215-89E1-EA1CC7039B4E}" srcOrd="2" destOrd="0" presId="urn:microsoft.com/office/officeart/2008/layout/AlternatingHexagons"/>
    <dgm:cxn modelId="{6F7C84CF-EA55-42A2-824D-071A551EAFBF}" type="presParOf" srcId="{A27D00C3-FA0F-45AF-B93B-1922FB0EFB23}" destId="{B034E074-15AA-4091-9634-D98C17CD2CC9}" srcOrd="3" destOrd="0" presId="urn:microsoft.com/office/officeart/2008/layout/AlternatingHexagons"/>
    <dgm:cxn modelId="{705EDA9C-EE65-4783-85A4-DB446E2B2A88}" type="presParOf" srcId="{A27D00C3-FA0F-45AF-B93B-1922FB0EFB23}" destId="{D1706D54-7F86-4269-B139-CCE330236663}"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85EE2C-45E9-4ABA-BF76-320626D3205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E6D0FD2-660F-42AE-B3CE-9EB5FA9FB29C}">
      <dgm:prSet phldrT="[Text]"/>
      <dgm:spPr/>
      <dgm:t>
        <a:bodyPr/>
        <a:lstStyle/>
        <a:p>
          <a:r>
            <a:rPr lang="en-US" dirty="0"/>
            <a:t>Access building</a:t>
          </a:r>
        </a:p>
      </dgm:t>
    </dgm:pt>
    <dgm:pt modelId="{7E784C40-6D6E-4FC3-B03A-BCD90F472646}" type="parTrans" cxnId="{61E8EBBA-9391-4743-BF2F-3537FBD8AEEA}">
      <dgm:prSet/>
      <dgm:spPr/>
      <dgm:t>
        <a:bodyPr/>
        <a:lstStyle/>
        <a:p>
          <a:endParaRPr lang="en-US"/>
        </a:p>
      </dgm:t>
    </dgm:pt>
    <dgm:pt modelId="{3CEDEC7C-BDA1-492F-8EE0-37A11D95FE81}" type="sibTrans" cxnId="{61E8EBBA-9391-4743-BF2F-3537FBD8AEEA}">
      <dgm:prSet/>
      <dgm:spPr/>
      <dgm:t>
        <a:bodyPr/>
        <a:lstStyle/>
        <a:p>
          <a:endParaRPr lang="en-US"/>
        </a:p>
      </dgm:t>
    </dgm:pt>
    <dgm:pt modelId="{4CC7C8EB-5FD2-44D7-B518-6A76E390D74A}">
      <dgm:prSet phldrT="[Text]"/>
      <dgm:spPr/>
      <dgm:t>
        <a:bodyPr/>
        <a:lstStyle/>
        <a:p>
          <a:r>
            <a:rPr lang="en-US" dirty="0"/>
            <a:t>Through door</a:t>
          </a:r>
        </a:p>
      </dgm:t>
    </dgm:pt>
    <dgm:pt modelId="{F587ADFD-F644-40F3-B7B3-3A589CD85456}" type="parTrans" cxnId="{96850D04-099C-42C5-A1C0-70909427AA40}">
      <dgm:prSet/>
      <dgm:spPr/>
      <dgm:t>
        <a:bodyPr/>
        <a:lstStyle/>
        <a:p>
          <a:endParaRPr lang="en-US"/>
        </a:p>
      </dgm:t>
    </dgm:pt>
    <dgm:pt modelId="{5273FD95-B481-4F59-9EFE-0B88986A93F4}" type="sibTrans" cxnId="{96850D04-099C-42C5-A1C0-70909427AA40}">
      <dgm:prSet/>
      <dgm:spPr/>
      <dgm:t>
        <a:bodyPr/>
        <a:lstStyle/>
        <a:p>
          <a:endParaRPr lang="en-US"/>
        </a:p>
      </dgm:t>
    </dgm:pt>
    <dgm:pt modelId="{A943C39B-C7D4-4F93-83B3-47178B3F1FB1}">
      <dgm:prSet phldrT="[Text]"/>
      <dgm:spPr/>
      <dgm:t>
        <a:bodyPr/>
        <a:lstStyle/>
        <a:p>
          <a:r>
            <a:rPr lang="en-US" dirty="0"/>
            <a:t>Through window</a:t>
          </a:r>
        </a:p>
      </dgm:t>
    </dgm:pt>
    <dgm:pt modelId="{4F229C39-41DE-4DB1-8344-894564430CAF}" type="parTrans" cxnId="{D3D946A8-2162-43F8-B881-160F71EE0D74}">
      <dgm:prSet/>
      <dgm:spPr/>
      <dgm:t>
        <a:bodyPr/>
        <a:lstStyle/>
        <a:p>
          <a:endParaRPr lang="en-US"/>
        </a:p>
      </dgm:t>
    </dgm:pt>
    <dgm:pt modelId="{3ACBA6D1-BB23-492A-817F-A3AA83799C18}" type="sibTrans" cxnId="{D3D946A8-2162-43F8-B881-160F71EE0D74}">
      <dgm:prSet/>
      <dgm:spPr/>
      <dgm:t>
        <a:bodyPr/>
        <a:lstStyle/>
        <a:p>
          <a:endParaRPr lang="en-US"/>
        </a:p>
      </dgm:t>
    </dgm:pt>
    <dgm:pt modelId="{1F9B42D9-BF61-4492-B60C-5D1A0EF8D194}">
      <dgm:prSet phldrT="[Text]"/>
      <dgm:spPr/>
      <dgm:t>
        <a:bodyPr/>
        <a:lstStyle/>
        <a:p>
          <a:r>
            <a:rPr lang="en-US" dirty="0"/>
            <a:t>Roof</a:t>
          </a:r>
        </a:p>
      </dgm:t>
    </dgm:pt>
    <dgm:pt modelId="{07809E01-CF00-4E27-996D-99AC693CAF87}" type="parTrans" cxnId="{FD404692-2A50-48A5-A6B5-9332991D8638}">
      <dgm:prSet/>
      <dgm:spPr/>
      <dgm:t>
        <a:bodyPr/>
        <a:lstStyle/>
        <a:p>
          <a:endParaRPr lang="en-US"/>
        </a:p>
      </dgm:t>
    </dgm:pt>
    <dgm:pt modelId="{FF75653D-DDD7-426D-AC77-3C81DE6C5AA6}" type="sibTrans" cxnId="{FD404692-2A50-48A5-A6B5-9332991D8638}">
      <dgm:prSet/>
      <dgm:spPr/>
      <dgm:t>
        <a:bodyPr/>
        <a:lstStyle/>
        <a:p>
          <a:endParaRPr lang="en-US"/>
        </a:p>
      </dgm:t>
    </dgm:pt>
    <dgm:pt modelId="{370DCF49-1B83-4939-8DBC-283F06D5C19D}">
      <dgm:prSet phldrT="[Text]"/>
      <dgm:spPr/>
      <dgm:t>
        <a:bodyPr/>
        <a:lstStyle/>
        <a:p>
          <a:r>
            <a:rPr lang="en-US" dirty="0"/>
            <a:t>Obtain key</a:t>
          </a:r>
        </a:p>
      </dgm:t>
    </dgm:pt>
    <dgm:pt modelId="{7B4BB6C8-3B48-4A61-8D81-74651DC725DA}" type="parTrans" cxnId="{D8B53EBE-FB07-4380-81C9-D0ACDE22B32D}">
      <dgm:prSet/>
      <dgm:spPr/>
      <dgm:t>
        <a:bodyPr/>
        <a:lstStyle/>
        <a:p>
          <a:endParaRPr lang="en-US"/>
        </a:p>
      </dgm:t>
    </dgm:pt>
    <dgm:pt modelId="{2A43A2FE-E9AF-4DB0-9C6A-7C3CA95692F1}" type="sibTrans" cxnId="{D8B53EBE-FB07-4380-81C9-D0ACDE22B32D}">
      <dgm:prSet/>
      <dgm:spPr/>
      <dgm:t>
        <a:bodyPr/>
        <a:lstStyle/>
        <a:p>
          <a:endParaRPr lang="en-US"/>
        </a:p>
      </dgm:t>
    </dgm:pt>
    <dgm:pt modelId="{5397BF71-AE16-4D29-ADCD-11CB9D085B30}">
      <dgm:prSet phldrT="[Text]"/>
      <dgm:spPr/>
      <dgm:t>
        <a:bodyPr/>
        <a:lstStyle/>
        <a:p>
          <a:r>
            <a:rPr lang="en-US" dirty="0"/>
            <a:t>Steal key</a:t>
          </a:r>
        </a:p>
      </dgm:t>
    </dgm:pt>
    <dgm:pt modelId="{EC44AE50-B24D-4D1C-9AC4-F09096B68789}" type="parTrans" cxnId="{2DECA13E-B002-4D66-BD6A-4643310367B4}">
      <dgm:prSet/>
      <dgm:spPr/>
      <dgm:t>
        <a:bodyPr/>
        <a:lstStyle/>
        <a:p>
          <a:endParaRPr lang="en-US"/>
        </a:p>
      </dgm:t>
    </dgm:pt>
    <dgm:pt modelId="{FB16D8A2-F5A3-4B03-9C1F-A3B258C919C1}" type="sibTrans" cxnId="{2DECA13E-B002-4D66-BD6A-4643310367B4}">
      <dgm:prSet/>
      <dgm:spPr/>
      <dgm:t>
        <a:bodyPr/>
        <a:lstStyle/>
        <a:p>
          <a:endParaRPr lang="en-US"/>
        </a:p>
      </dgm:t>
    </dgm:pt>
    <dgm:pt modelId="{63D7DBEF-2F58-48F3-B01D-4F521C96C080}">
      <dgm:prSet phldrT="[Text]"/>
      <dgm:spPr/>
      <dgm:t>
        <a:bodyPr/>
        <a:lstStyle/>
        <a:p>
          <a:r>
            <a:rPr lang="en-US" dirty="0"/>
            <a:t>Make duplicate key</a:t>
          </a:r>
        </a:p>
      </dgm:t>
    </dgm:pt>
    <dgm:pt modelId="{77827C0A-3C23-440D-89FF-334C3F413EE1}" type="parTrans" cxnId="{E4A265D5-3180-43A7-AD21-EFB3F3AD0209}">
      <dgm:prSet/>
      <dgm:spPr/>
      <dgm:t>
        <a:bodyPr/>
        <a:lstStyle/>
        <a:p>
          <a:endParaRPr lang="en-US"/>
        </a:p>
      </dgm:t>
    </dgm:pt>
    <dgm:pt modelId="{ED861710-8326-4D73-BBB1-AFAF318A1773}" type="sibTrans" cxnId="{E4A265D5-3180-43A7-AD21-EFB3F3AD0209}">
      <dgm:prSet/>
      <dgm:spPr/>
      <dgm:t>
        <a:bodyPr/>
        <a:lstStyle/>
        <a:p>
          <a:endParaRPr lang="en-US"/>
        </a:p>
      </dgm:t>
    </dgm:pt>
    <dgm:pt modelId="{7C7DDA6C-AC3F-40AB-9C41-04AE68D8DD09}">
      <dgm:prSet phldrT="[Text]"/>
      <dgm:spPr/>
      <dgm:t>
        <a:bodyPr/>
        <a:lstStyle/>
        <a:p>
          <a:r>
            <a:rPr lang="en-US" dirty="0"/>
            <a:t>Open lock</a:t>
          </a:r>
        </a:p>
      </dgm:t>
    </dgm:pt>
    <dgm:pt modelId="{36F82C29-686C-4D29-9CD8-F47486FFD20B}" type="parTrans" cxnId="{96DC3450-02B3-47C4-9ADB-822CD176C61D}">
      <dgm:prSet/>
      <dgm:spPr/>
      <dgm:t>
        <a:bodyPr/>
        <a:lstStyle/>
        <a:p>
          <a:endParaRPr lang="en-US"/>
        </a:p>
      </dgm:t>
    </dgm:pt>
    <dgm:pt modelId="{C3BFE415-2E9C-4005-99D8-238707B03935}" type="sibTrans" cxnId="{96DC3450-02B3-47C4-9ADB-822CD176C61D}">
      <dgm:prSet/>
      <dgm:spPr/>
      <dgm:t>
        <a:bodyPr/>
        <a:lstStyle/>
        <a:p>
          <a:endParaRPr lang="en-US"/>
        </a:p>
      </dgm:t>
    </dgm:pt>
    <dgm:pt modelId="{21284A12-F8A9-41BB-AF6F-E19645B91F1F}">
      <dgm:prSet phldrT="[Text]"/>
      <dgm:spPr/>
      <dgm:t>
        <a:bodyPr/>
        <a:lstStyle/>
        <a:p>
          <a:r>
            <a:rPr lang="en-US" dirty="0"/>
            <a:t>Open window</a:t>
          </a:r>
        </a:p>
      </dgm:t>
    </dgm:pt>
    <dgm:pt modelId="{874C8BE9-A952-4802-BE51-97912B938158}" type="parTrans" cxnId="{DC3FBFFA-9811-4102-8A3F-405D2D714947}">
      <dgm:prSet/>
      <dgm:spPr/>
      <dgm:t>
        <a:bodyPr/>
        <a:lstStyle/>
        <a:p>
          <a:endParaRPr lang="en-US"/>
        </a:p>
      </dgm:t>
    </dgm:pt>
    <dgm:pt modelId="{3DAF33F2-881B-4F75-9238-85860D1E07F3}" type="sibTrans" cxnId="{DC3FBFFA-9811-4102-8A3F-405D2D714947}">
      <dgm:prSet/>
      <dgm:spPr/>
      <dgm:t>
        <a:bodyPr/>
        <a:lstStyle/>
        <a:p>
          <a:endParaRPr lang="en-US"/>
        </a:p>
      </dgm:t>
    </dgm:pt>
    <dgm:pt modelId="{7448F4DF-E17D-41A2-890D-2BB3AF282A17}">
      <dgm:prSet phldrT="[Text]"/>
      <dgm:spPr/>
      <dgm:t>
        <a:bodyPr/>
        <a:lstStyle/>
        <a:p>
          <a:r>
            <a:rPr lang="en-US" dirty="0"/>
            <a:t>Break window</a:t>
          </a:r>
        </a:p>
      </dgm:t>
    </dgm:pt>
    <dgm:pt modelId="{7F1BCE4C-8D6D-4BB8-903F-2293E8F7764E}" type="parTrans" cxnId="{8ED3EC17-3968-41DF-B5B5-66D8457434C0}">
      <dgm:prSet/>
      <dgm:spPr/>
      <dgm:t>
        <a:bodyPr/>
        <a:lstStyle/>
        <a:p>
          <a:endParaRPr lang="en-US"/>
        </a:p>
      </dgm:t>
    </dgm:pt>
    <dgm:pt modelId="{5B294207-6F61-4C1B-A9BC-40889BAAA70B}" type="sibTrans" cxnId="{8ED3EC17-3968-41DF-B5B5-66D8457434C0}">
      <dgm:prSet/>
      <dgm:spPr/>
      <dgm:t>
        <a:bodyPr/>
        <a:lstStyle/>
        <a:p>
          <a:endParaRPr lang="en-US"/>
        </a:p>
      </dgm:t>
    </dgm:pt>
    <dgm:pt modelId="{D516A916-6890-4EDF-B9A9-F78B9FDBC29D}">
      <dgm:prSet phldrT="[Text]"/>
      <dgm:spPr/>
      <dgm:t>
        <a:bodyPr/>
        <a:lstStyle/>
        <a:p>
          <a:r>
            <a:rPr lang="en-US" dirty="0"/>
            <a:t>Use stone</a:t>
          </a:r>
        </a:p>
      </dgm:t>
    </dgm:pt>
    <dgm:pt modelId="{84C47983-4F45-4671-95FD-509C48542610}" type="parTrans" cxnId="{FC7A2B43-7B41-4D5A-A4BC-49363D74EA1E}">
      <dgm:prSet/>
      <dgm:spPr/>
      <dgm:t>
        <a:bodyPr/>
        <a:lstStyle/>
        <a:p>
          <a:endParaRPr lang="en-US"/>
        </a:p>
      </dgm:t>
    </dgm:pt>
    <dgm:pt modelId="{5BD0848E-3233-49EF-A502-6F7D864C142C}" type="sibTrans" cxnId="{FC7A2B43-7B41-4D5A-A4BC-49363D74EA1E}">
      <dgm:prSet/>
      <dgm:spPr/>
      <dgm:t>
        <a:bodyPr/>
        <a:lstStyle/>
        <a:p>
          <a:endParaRPr lang="en-US"/>
        </a:p>
      </dgm:t>
    </dgm:pt>
    <dgm:pt modelId="{507896AA-961C-4451-AAA5-601AEEF99403}">
      <dgm:prSet phldrT="[Text]"/>
      <dgm:spPr/>
      <dgm:t>
        <a:bodyPr/>
        <a:lstStyle/>
        <a:p>
          <a:r>
            <a:rPr lang="en-US" dirty="0"/>
            <a:t>Use glass cutter</a:t>
          </a:r>
        </a:p>
      </dgm:t>
    </dgm:pt>
    <dgm:pt modelId="{4C896581-D318-400D-A353-56F3C979B9AD}" type="parTrans" cxnId="{59C39968-864E-438E-953B-D0BE6484BDD4}">
      <dgm:prSet/>
      <dgm:spPr/>
      <dgm:t>
        <a:bodyPr/>
        <a:lstStyle/>
        <a:p>
          <a:endParaRPr lang="en-US"/>
        </a:p>
      </dgm:t>
    </dgm:pt>
    <dgm:pt modelId="{0613D6C0-3088-4747-A321-F5452040533C}" type="sibTrans" cxnId="{59C39968-864E-438E-953B-D0BE6484BDD4}">
      <dgm:prSet/>
      <dgm:spPr/>
      <dgm:t>
        <a:bodyPr/>
        <a:lstStyle/>
        <a:p>
          <a:endParaRPr lang="en-US"/>
        </a:p>
      </dgm:t>
    </dgm:pt>
    <dgm:pt modelId="{05000FC0-6D73-40AD-A61F-4E23D6C20F5A}">
      <dgm:prSet phldrT="[Text]"/>
      <dgm:spPr/>
      <dgm:t>
        <a:bodyPr/>
        <a:lstStyle/>
        <a:p>
          <a:r>
            <a:rPr lang="en-US" dirty="0"/>
            <a:t>Use lock picks</a:t>
          </a:r>
        </a:p>
      </dgm:t>
    </dgm:pt>
    <dgm:pt modelId="{8A3390CD-E7D0-413C-B3E3-639C593ADEF8}" type="parTrans" cxnId="{1240B1F9-0646-4968-B618-8B6E63BFE9BD}">
      <dgm:prSet/>
      <dgm:spPr/>
      <dgm:t>
        <a:bodyPr/>
        <a:lstStyle/>
        <a:p>
          <a:endParaRPr lang="en-US"/>
        </a:p>
      </dgm:t>
    </dgm:pt>
    <dgm:pt modelId="{58237B8E-C48C-48FB-AD47-0E025C88EB84}" type="sibTrans" cxnId="{1240B1F9-0646-4968-B618-8B6E63BFE9BD}">
      <dgm:prSet/>
      <dgm:spPr/>
      <dgm:t>
        <a:bodyPr/>
        <a:lstStyle/>
        <a:p>
          <a:endParaRPr lang="en-US"/>
        </a:p>
      </dgm:t>
    </dgm:pt>
    <dgm:pt modelId="{0AEC922A-011A-4346-986B-F0568B9C57A7}">
      <dgm:prSet phldrT="[Text]"/>
      <dgm:spPr/>
      <dgm:t>
        <a:bodyPr/>
        <a:lstStyle/>
        <a:p>
          <a:r>
            <a:rPr lang="en-US" dirty="0"/>
            <a:t>Door is unlocked</a:t>
          </a:r>
        </a:p>
      </dgm:t>
    </dgm:pt>
    <dgm:pt modelId="{F322B8EC-A01E-4740-B687-332E892D5785}" type="parTrans" cxnId="{7D361F4D-361A-4550-8712-C438BBD317FF}">
      <dgm:prSet/>
      <dgm:spPr/>
      <dgm:t>
        <a:bodyPr/>
        <a:lstStyle/>
        <a:p>
          <a:endParaRPr lang="en-US"/>
        </a:p>
      </dgm:t>
    </dgm:pt>
    <dgm:pt modelId="{68E77F56-48EA-43A1-9E9F-561C05AB6EFE}" type="sibTrans" cxnId="{7D361F4D-361A-4550-8712-C438BBD317FF}">
      <dgm:prSet/>
      <dgm:spPr/>
      <dgm:t>
        <a:bodyPr/>
        <a:lstStyle/>
        <a:p>
          <a:endParaRPr lang="en-US"/>
        </a:p>
      </dgm:t>
    </dgm:pt>
    <dgm:pt modelId="{3521CD27-815F-4B7E-9A8E-31466A4603F0}">
      <dgm:prSet phldrT="[Text]"/>
      <dgm:spPr/>
      <dgm:t>
        <a:bodyPr/>
        <a:lstStyle/>
        <a:p>
          <a:r>
            <a:rPr lang="en-US" dirty="0"/>
            <a:t>Break lock</a:t>
          </a:r>
        </a:p>
      </dgm:t>
    </dgm:pt>
    <dgm:pt modelId="{D112A5FA-956E-4D31-B671-52DE00B45100}" type="parTrans" cxnId="{A6F3E3B9-B2DA-4213-98F0-475DFDCBD0A4}">
      <dgm:prSet/>
      <dgm:spPr/>
      <dgm:t>
        <a:bodyPr/>
        <a:lstStyle/>
        <a:p>
          <a:endParaRPr lang="en-US"/>
        </a:p>
      </dgm:t>
    </dgm:pt>
    <dgm:pt modelId="{3E7AABC4-B9AB-4046-955A-02FBE47A1941}" type="sibTrans" cxnId="{A6F3E3B9-B2DA-4213-98F0-475DFDCBD0A4}">
      <dgm:prSet/>
      <dgm:spPr/>
      <dgm:t>
        <a:bodyPr/>
        <a:lstStyle/>
        <a:p>
          <a:endParaRPr lang="en-US"/>
        </a:p>
      </dgm:t>
    </dgm:pt>
    <dgm:pt modelId="{DDCA2754-34EF-4DE2-AB02-D10D9F3FD472}" type="pres">
      <dgm:prSet presAssocID="{3685EE2C-45E9-4ABA-BF76-320626D3205F}" presName="hierChild1" presStyleCnt="0">
        <dgm:presLayoutVars>
          <dgm:orgChart val="1"/>
          <dgm:chPref val="1"/>
          <dgm:dir/>
          <dgm:animOne val="branch"/>
          <dgm:animLvl val="lvl"/>
          <dgm:resizeHandles/>
        </dgm:presLayoutVars>
      </dgm:prSet>
      <dgm:spPr/>
    </dgm:pt>
    <dgm:pt modelId="{CF9E8F18-32CE-4185-8F40-E935FAB9FE2B}" type="pres">
      <dgm:prSet presAssocID="{4E6D0FD2-660F-42AE-B3CE-9EB5FA9FB29C}" presName="hierRoot1" presStyleCnt="0">
        <dgm:presLayoutVars>
          <dgm:hierBranch val="init"/>
        </dgm:presLayoutVars>
      </dgm:prSet>
      <dgm:spPr/>
    </dgm:pt>
    <dgm:pt modelId="{2E49E0DF-1207-4AF6-9B17-82E567D2D02B}" type="pres">
      <dgm:prSet presAssocID="{4E6D0FD2-660F-42AE-B3CE-9EB5FA9FB29C}" presName="rootComposite1" presStyleCnt="0"/>
      <dgm:spPr/>
    </dgm:pt>
    <dgm:pt modelId="{475C48B2-5D25-4308-9E8C-2CA95E06B1B2}" type="pres">
      <dgm:prSet presAssocID="{4E6D0FD2-660F-42AE-B3CE-9EB5FA9FB29C}" presName="rootText1" presStyleLbl="node0" presStyleIdx="0" presStyleCnt="1">
        <dgm:presLayoutVars>
          <dgm:chPref val="3"/>
        </dgm:presLayoutVars>
      </dgm:prSet>
      <dgm:spPr/>
    </dgm:pt>
    <dgm:pt modelId="{36674F23-B338-4A28-A7ED-6FD87F6F83BC}" type="pres">
      <dgm:prSet presAssocID="{4E6D0FD2-660F-42AE-B3CE-9EB5FA9FB29C}" presName="rootConnector1" presStyleLbl="node1" presStyleIdx="0" presStyleCnt="0"/>
      <dgm:spPr/>
    </dgm:pt>
    <dgm:pt modelId="{0091B56E-05E8-45F3-9FAC-FEA787FE0E60}" type="pres">
      <dgm:prSet presAssocID="{4E6D0FD2-660F-42AE-B3CE-9EB5FA9FB29C}" presName="hierChild2" presStyleCnt="0"/>
      <dgm:spPr/>
    </dgm:pt>
    <dgm:pt modelId="{2A46EC62-5F48-4899-9E91-60E70B94CA43}" type="pres">
      <dgm:prSet presAssocID="{F587ADFD-F644-40F3-B7B3-3A589CD85456}" presName="Name37" presStyleLbl="parChTrans1D2" presStyleIdx="0" presStyleCnt="3"/>
      <dgm:spPr/>
    </dgm:pt>
    <dgm:pt modelId="{69DE9531-D63D-4ED2-94DB-A5870A4655BE}" type="pres">
      <dgm:prSet presAssocID="{4CC7C8EB-5FD2-44D7-B518-6A76E390D74A}" presName="hierRoot2" presStyleCnt="0">
        <dgm:presLayoutVars>
          <dgm:hierBranch val="init"/>
        </dgm:presLayoutVars>
      </dgm:prSet>
      <dgm:spPr/>
    </dgm:pt>
    <dgm:pt modelId="{0CA2231E-D03E-4122-904F-95F314D3C33D}" type="pres">
      <dgm:prSet presAssocID="{4CC7C8EB-5FD2-44D7-B518-6A76E390D74A}" presName="rootComposite" presStyleCnt="0"/>
      <dgm:spPr/>
    </dgm:pt>
    <dgm:pt modelId="{30D02B45-4217-4E6F-82C0-16735BE03185}" type="pres">
      <dgm:prSet presAssocID="{4CC7C8EB-5FD2-44D7-B518-6A76E390D74A}" presName="rootText" presStyleLbl="node2" presStyleIdx="0" presStyleCnt="3">
        <dgm:presLayoutVars>
          <dgm:chPref val="3"/>
        </dgm:presLayoutVars>
      </dgm:prSet>
      <dgm:spPr/>
    </dgm:pt>
    <dgm:pt modelId="{9FD52125-F0B9-47E7-B254-D804A00D1966}" type="pres">
      <dgm:prSet presAssocID="{4CC7C8EB-5FD2-44D7-B518-6A76E390D74A}" presName="rootConnector" presStyleLbl="node2" presStyleIdx="0" presStyleCnt="3"/>
      <dgm:spPr/>
    </dgm:pt>
    <dgm:pt modelId="{D934F0B1-DBFB-4ED7-A262-ED83BBE8F63B}" type="pres">
      <dgm:prSet presAssocID="{4CC7C8EB-5FD2-44D7-B518-6A76E390D74A}" presName="hierChild4" presStyleCnt="0"/>
      <dgm:spPr/>
    </dgm:pt>
    <dgm:pt modelId="{943D44F6-F2CC-46C6-B23F-9A2828065B5C}" type="pres">
      <dgm:prSet presAssocID="{36F82C29-686C-4D29-9CD8-F47486FFD20B}" presName="Name37" presStyleLbl="parChTrans1D3" presStyleIdx="0" presStyleCnt="5"/>
      <dgm:spPr/>
    </dgm:pt>
    <dgm:pt modelId="{84DE2F99-26D2-4228-B62A-6273163AD07C}" type="pres">
      <dgm:prSet presAssocID="{7C7DDA6C-AC3F-40AB-9C41-04AE68D8DD09}" presName="hierRoot2" presStyleCnt="0">
        <dgm:presLayoutVars>
          <dgm:hierBranch val="init"/>
        </dgm:presLayoutVars>
      </dgm:prSet>
      <dgm:spPr/>
    </dgm:pt>
    <dgm:pt modelId="{F41AC87D-09A9-436E-A9C5-DF031B63812D}" type="pres">
      <dgm:prSet presAssocID="{7C7DDA6C-AC3F-40AB-9C41-04AE68D8DD09}" presName="rootComposite" presStyleCnt="0"/>
      <dgm:spPr/>
    </dgm:pt>
    <dgm:pt modelId="{1CF1FE72-D114-4A4E-A88C-8F5EC78D0D1D}" type="pres">
      <dgm:prSet presAssocID="{7C7DDA6C-AC3F-40AB-9C41-04AE68D8DD09}" presName="rootText" presStyleLbl="node3" presStyleIdx="0" presStyleCnt="5">
        <dgm:presLayoutVars>
          <dgm:chPref val="3"/>
        </dgm:presLayoutVars>
      </dgm:prSet>
      <dgm:spPr/>
    </dgm:pt>
    <dgm:pt modelId="{2ABFA35D-920A-4E65-BB6F-D8B310BB7A60}" type="pres">
      <dgm:prSet presAssocID="{7C7DDA6C-AC3F-40AB-9C41-04AE68D8DD09}" presName="rootConnector" presStyleLbl="node3" presStyleIdx="0" presStyleCnt="5"/>
      <dgm:spPr/>
    </dgm:pt>
    <dgm:pt modelId="{7C5CD833-E0FB-4EA8-9E0C-9D0806DEB5B8}" type="pres">
      <dgm:prSet presAssocID="{7C7DDA6C-AC3F-40AB-9C41-04AE68D8DD09}" presName="hierChild4" presStyleCnt="0"/>
      <dgm:spPr/>
    </dgm:pt>
    <dgm:pt modelId="{03B33FE0-3123-459D-AF85-187EFB2AFE43}" type="pres">
      <dgm:prSet presAssocID="{8A3390CD-E7D0-413C-B3E3-639C593ADEF8}" presName="Name37" presStyleLbl="parChTrans1D4" presStyleIdx="0" presStyleCnt="6"/>
      <dgm:spPr/>
    </dgm:pt>
    <dgm:pt modelId="{EEE0C13C-C076-4F1D-92B8-C62F9836FD00}" type="pres">
      <dgm:prSet presAssocID="{05000FC0-6D73-40AD-A61F-4E23D6C20F5A}" presName="hierRoot2" presStyleCnt="0">
        <dgm:presLayoutVars>
          <dgm:hierBranch val="init"/>
        </dgm:presLayoutVars>
      </dgm:prSet>
      <dgm:spPr/>
    </dgm:pt>
    <dgm:pt modelId="{34AB9935-BDDC-43AC-A1D3-DCC5548D3E71}" type="pres">
      <dgm:prSet presAssocID="{05000FC0-6D73-40AD-A61F-4E23D6C20F5A}" presName="rootComposite" presStyleCnt="0"/>
      <dgm:spPr/>
    </dgm:pt>
    <dgm:pt modelId="{AF775A54-9FDC-40F7-9CAC-63DB508A5A3A}" type="pres">
      <dgm:prSet presAssocID="{05000FC0-6D73-40AD-A61F-4E23D6C20F5A}" presName="rootText" presStyleLbl="node4" presStyleIdx="0" presStyleCnt="6">
        <dgm:presLayoutVars>
          <dgm:chPref val="3"/>
        </dgm:presLayoutVars>
      </dgm:prSet>
      <dgm:spPr/>
    </dgm:pt>
    <dgm:pt modelId="{2111B93C-4AF8-4FC7-975E-7A486CD10447}" type="pres">
      <dgm:prSet presAssocID="{05000FC0-6D73-40AD-A61F-4E23D6C20F5A}" presName="rootConnector" presStyleLbl="node4" presStyleIdx="0" presStyleCnt="6"/>
      <dgm:spPr/>
    </dgm:pt>
    <dgm:pt modelId="{1EEC22CE-E94A-4319-A574-BC7A22116E15}" type="pres">
      <dgm:prSet presAssocID="{05000FC0-6D73-40AD-A61F-4E23D6C20F5A}" presName="hierChild4" presStyleCnt="0"/>
      <dgm:spPr/>
    </dgm:pt>
    <dgm:pt modelId="{9DE7AB19-4982-4172-B761-08930CA5B236}" type="pres">
      <dgm:prSet presAssocID="{05000FC0-6D73-40AD-A61F-4E23D6C20F5A}" presName="hierChild5" presStyleCnt="0"/>
      <dgm:spPr/>
    </dgm:pt>
    <dgm:pt modelId="{F1BCE77B-4189-404A-9A1F-97EC8570EC6A}" type="pres">
      <dgm:prSet presAssocID="{7B4BB6C8-3B48-4A61-8D81-74651DC725DA}" presName="Name37" presStyleLbl="parChTrans1D4" presStyleIdx="1" presStyleCnt="6"/>
      <dgm:spPr/>
    </dgm:pt>
    <dgm:pt modelId="{6EB13CD9-6996-4814-A33F-72CDBD7CD799}" type="pres">
      <dgm:prSet presAssocID="{370DCF49-1B83-4939-8DBC-283F06D5C19D}" presName="hierRoot2" presStyleCnt="0">
        <dgm:presLayoutVars>
          <dgm:hierBranch val="init"/>
        </dgm:presLayoutVars>
      </dgm:prSet>
      <dgm:spPr/>
    </dgm:pt>
    <dgm:pt modelId="{0D4AD860-1102-4654-8FE8-8E3C557A5BA5}" type="pres">
      <dgm:prSet presAssocID="{370DCF49-1B83-4939-8DBC-283F06D5C19D}" presName="rootComposite" presStyleCnt="0"/>
      <dgm:spPr/>
    </dgm:pt>
    <dgm:pt modelId="{2AD28A85-25A9-423B-977E-559123B0F6E9}" type="pres">
      <dgm:prSet presAssocID="{370DCF49-1B83-4939-8DBC-283F06D5C19D}" presName="rootText" presStyleLbl="node4" presStyleIdx="1" presStyleCnt="6">
        <dgm:presLayoutVars>
          <dgm:chPref val="3"/>
        </dgm:presLayoutVars>
      </dgm:prSet>
      <dgm:spPr/>
    </dgm:pt>
    <dgm:pt modelId="{E0A880E4-E60F-448B-94DE-12F7C24A960F}" type="pres">
      <dgm:prSet presAssocID="{370DCF49-1B83-4939-8DBC-283F06D5C19D}" presName="rootConnector" presStyleLbl="node4" presStyleIdx="1" presStyleCnt="6"/>
      <dgm:spPr/>
    </dgm:pt>
    <dgm:pt modelId="{3530BCEF-F39C-470B-A8FB-34A427486A21}" type="pres">
      <dgm:prSet presAssocID="{370DCF49-1B83-4939-8DBC-283F06D5C19D}" presName="hierChild4" presStyleCnt="0"/>
      <dgm:spPr/>
    </dgm:pt>
    <dgm:pt modelId="{EECDD663-FCC7-43F3-8EB9-7E806BBCC1A5}" type="pres">
      <dgm:prSet presAssocID="{EC44AE50-B24D-4D1C-9AC4-F09096B68789}" presName="Name37" presStyleLbl="parChTrans1D4" presStyleIdx="2" presStyleCnt="6"/>
      <dgm:spPr/>
    </dgm:pt>
    <dgm:pt modelId="{1092116F-57DD-45A3-A1F4-F461F815EDA8}" type="pres">
      <dgm:prSet presAssocID="{5397BF71-AE16-4D29-ADCD-11CB9D085B30}" presName="hierRoot2" presStyleCnt="0">
        <dgm:presLayoutVars>
          <dgm:hierBranch val="init"/>
        </dgm:presLayoutVars>
      </dgm:prSet>
      <dgm:spPr/>
    </dgm:pt>
    <dgm:pt modelId="{5CB0B35C-5F71-422E-9EC6-AD5D6180E36B}" type="pres">
      <dgm:prSet presAssocID="{5397BF71-AE16-4D29-ADCD-11CB9D085B30}" presName="rootComposite" presStyleCnt="0"/>
      <dgm:spPr/>
    </dgm:pt>
    <dgm:pt modelId="{9C44E19B-1183-4BB3-BC14-A10593FB1A74}" type="pres">
      <dgm:prSet presAssocID="{5397BF71-AE16-4D29-ADCD-11CB9D085B30}" presName="rootText" presStyleLbl="node4" presStyleIdx="2" presStyleCnt="6">
        <dgm:presLayoutVars>
          <dgm:chPref val="3"/>
        </dgm:presLayoutVars>
      </dgm:prSet>
      <dgm:spPr/>
    </dgm:pt>
    <dgm:pt modelId="{2AB0F730-8B54-4928-A94D-1176E7F86C6C}" type="pres">
      <dgm:prSet presAssocID="{5397BF71-AE16-4D29-ADCD-11CB9D085B30}" presName="rootConnector" presStyleLbl="node4" presStyleIdx="2" presStyleCnt="6"/>
      <dgm:spPr/>
    </dgm:pt>
    <dgm:pt modelId="{5D433905-D944-474B-851E-84EE79561234}" type="pres">
      <dgm:prSet presAssocID="{5397BF71-AE16-4D29-ADCD-11CB9D085B30}" presName="hierChild4" presStyleCnt="0"/>
      <dgm:spPr/>
    </dgm:pt>
    <dgm:pt modelId="{B13BCB07-71D4-4217-9EC1-CEFADFA81674}" type="pres">
      <dgm:prSet presAssocID="{5397BF71-AE16-4D29-ADCD-11CB9D085B30}" presName="hierChild5" presStyleCnt="0"/>
      <dgm:spPr/>
    </dgm:pt>
    <dgm:pt modelId="{8B98A53D-329A-4A8B-B43C-AB9CDD65F7A7}" type="pres">
      <dgm:prSet presAssocID="{77827C0A-3C23-440D-89FF-334C3F413EE1}" presName="Name37" presStyleLbl="parChTrans1D4" presStyleIdx="3" presStyleCnt="6"/>
      <dgm:spPr/>
    </dgm:pt>
    <dgm:pt modelId="{DED57499-A01A-4C35-BED5-726984397C7B}" type="pres">
      <dgm:prSet presAssocID="{63D7DBEF-2F58-48F3-B01D-4F521C96C080}" presName="hierRoot2" presStyleCnt="0">
        <dgm:presLayoutVars>
          <dgm:hierBranch val="init"/>
        </dgm:presLayoutVars>
      </dgm:prSet>
      <dgm:spPr/>
    </dgm:pt>
    <dgm:pt modelId="{FAAB87CA-2013-4A63-BF03-9DDB181F87F5}" type="pres">
      <dgm:prSet presAssocID="{63D7DBEF-2F58-48F3-B01D-4F521C96C080}" presName="rootComposite" presStyleCnt="0"/>
      <dgm:spPr/>
    </dgm:pt>
    <dgm:pt modelId="{F579C681-999C-48D6-935E-34E4EE602A31}" type="pres">
      <dgm:prSet presAssocID="{63D7DBEF-2F58-48F3-B01D-4F521C96C080}" presName="rootText" presStyleLbl="node4" presStyleIdx="3" presStyleCnt="6">
        <dgm:presLayoutVars>
          <dgm:chPref val="3"/>
        </dgm:presLayoutVars>
      </dgm:prSet>
      <dgm:spPr/>
    </dgm:pt>
    <dgm:pt modelId="{ECB795D7-AB3C-4580-9F4A-51BD4A817DA4}" type="pres">
      <dgm:prSet presAssocID="{63D7DBEF-2F58-48F3-B01D-4F521C96C080}" presName="rootConnector" presStyleLbl="node4" presStyleIdx="3" presStyleCnt="6"/>
      <dgm:spPr/>
    </dgm:pt>
    <dgm:pt modelId="{A5E18616-DB8B-4819-8333-B94FD79D7970}" type="pres">
      <dgm:prSet presAssocID="{63D7DBEF-2F58-48F3-B01D-4F521C96C080}" presName="hierChild4" presStyleCnt="0"/>
      <dgm:spPr/>
    </dgm:pt>
    <dgm:pt modelId="{08913FE5-27B3-484C-94F9-7FFE32CDD8A0}" type="pres">
      <dgm:prSet presAssocID="{63D7DBEF-2F58-48F3-B01D-4F521C96C080}" presName="hierChild5" presStyleCnt="0"/>
      <dgm:spPr/>
    </dgm:pt>
    <dgm:pt modelId="{0A35CCBF-D478-46D2-B9CE-F7A948746D67}" type="pres">
      <dgm:prSet presAssocID="{370DCF49-1B83-4939-8DBC-283F06D5C19D}" presName="hierChild5" presStyleCnt="0"/>
      <dgm:spPr/>
    </dgm:pt>
    <dgm:pt modelId="{56EFADED-0C41-48CC-B444-24494D1B96B9}" type="pres">
      <dgm:prSet presAssocID="{7C7DDA6C-AC3F-40AB-9C41-04AE68D8DD09}" presName="hierChild5" presStyleCnt="0"/>
      <dgm:spPr/>
    </dgm:pt>
    <dgm:pt modelId="{4D0052DB-68D0-4BE2-B746-AEFA2DDE9E81}" type="pres">
      <dgm:prSet presAssocID="{F322B8EC-A01E-4740-B687-332E892D5785}" presName="Name37" presStyleLbl="parChTrans1D3" presStyleIdx="1" presStyleCnt="5"/>
      <dgm:spPr/>
    </dgm:pt>
    <dgm:pt modelId="{493BB7E6-A1F2-43F4-8805-40D77512182D}" type="pres">
      <dgm:prSet presAssocID="{0AEC922A-011A-4346-986B-F0568B9C57A7}" presName="hierRoot2" presStyleCnt="0">
        <dgm:presLayoutVars>
          <dgm:hierBranch val="init"/>
        </dgm:presLayoutVars>
      </dgm:prSet>
      <dgm:spPr/>
    </dgm:pt>
    <dgm:pt modelId="{ADC31CD7-DF09-4AC9-AC0A-496AD4EC8E37}" type="pres">
      <dgm:prSet presAssocID="{0AEC922A-011A-4346-986B-F0568B9C57A7}" presName="rootComposite" presStyleCnt="0"/>
      <dgm:spPr/>
    </dgm:pt>
    <dgm:pt modelId="{C1509ACD-3710-4626-B007-20C916CB3BC6}" type="pres">
      <dgm:prSet presAssocID="{0AEC922A-011A-4346-986B-F0568B9C57A7}" presName="rootText" presStyleLbl="node3" presStyleIdx="1" presStyleCnt="5">
        <dgm:presLayoutVars>
          <dgm:chPref val="3"/>
        </dgm:presLayoutVars>
      </dgm:prSet>
      <dgm:spPr/>
    </dgm:pt>
    <dgm:pt modelId="{959401C1-9141-409F-9E8E-75E5B36D78CE}" type="pres">
      <dgm:prSet presAssocID="{0AEC922A-011A-4346-986B-F0568B9C57A7}" presName="rootConnector" presStyleLbl="node3" presStyleIdx="1" presStyleCnt="5"/>
      <dgm:spPr/>
    </dgm:pt>
    <dgm:pt modelId="{10DD4DC4-2D5F-4CF0-8BE9-EE163E517C91}" type="pres">
      <dgm:prSet presAssocID="{0AEC922A-011A-4346-986B-F0568B9C57A7}" presName="hierChild4" presStyleCnt="0"/>
      <dgm:spPr/>
    </dgm:pt>
    <dgm:pt modelId="{3CF073FB-CA19-4174-ADF7-21C4BB78FC52}" type="pres">
      <dgm:prSet presAssocID="{0AEC922A-011A-4346-986B-F0568B9C57A7}" presName="hierChild5" presStyleCnt="0"/>
      <dgm:spPr/>
    </dgm:pt>
    <dgm:pt modelId="{7286586D-DECD-4AC2-BAC1-A593F9A74AA0}" type="pres">
      <dgm:prSet presAssocID="{D112A5FA-956E-4D31-B671-52DE00B45100}" presName="Name37" presStyleLbl="parChTrans1D3" presStyleIdx="2" presStyleCnt="5"/>
      <dgm:spPr/>
    </dgm:pt>
    <dgm:pt modelId="{08B866A3-E8EC-46B1-82FD-E71B420FE17E}" type="pres">
      <dgm:prSet presAssocID="{3521CD27-815F-4B7E-9A8E-31466A4603F0}" presName="hierRoot2" presStyleCnt="0">
        <dgm:presLayoutVars>
          <dgm:hierBranch val="init"/>
        </dgm:presLayoutVars>
      </dgm:prSet>
      <dgm:spPr/>
    </dgm:pt>
    <dgm:pt modelId="{1B9304DF-CBEA-4563-B498-545F28A1117E}" type="pres">
      <dgm:prSet presAssocID="{3521CD27-815F-4B7E-9A8E-31466A4603F0}" presName="rootComposite" presStyleCnt="0"/>
      <dgm:spPr/>
    </dgm:pt>
    <dgm:pt modelId="{B4CC6E6C-C1E1-46E2-8D50-C673518E2900}" type="pres">
      <dgm:prSet presAssocID="{3521CD27-815F-4B7E-9A8E-31466A4603F0}" presName="rootText" presStyleLbl="node3" presStyleIdx="2" presStyleCnt="5">
        <dgm:presLayoutVars>
          <dgm:chPref val="3"/>
        </dgm:presLayoutVars>
      </dgm:prSet>
      <dgm:spPr/>
    </dgm:pt>
    <dgm:pt modelId="{7E5179EC-9870-4EC5-BC64-6FF5B8BEE8A0}" type="pres">
      <dgm:prSet presAssocID="{3521CD27-815F-4B7E-9A8E-31466A4603F0}" presName="rootConnector" presStyleLbl="node3" presStyleIdx="2" presStyleCnt="5"/>
      <dgm:spPr/>
    </dgm:pt>
    <dgm:pt modelId="{CC9E6ADB-9BAA-4370-9CBF-B899C36FF9D4}" type="pres">
      <dgm:prSet presAssocID="{3521CD27-815F-4B7E-9A8E-31466A4603F0}" presName="hierChild4" presStyleCnt="0"/>
      <dgm:spPr/>
    </dgm:pt>
    <dgm:pt modelId="{4EE2F971-BB73-49DC-ABAB-CDA0BCBC23FE}" type="pres">
      <dgm:prSet presAssocID="{3521CD27-815F-4B7E-9A8E-31466A4603F0}" presName="hierChild5" presStyleCnt="0"/>
      <dgm:spPr/>
    </dgm:pt>
    <dgm:pt modelId="{77A12406-509B-4930-BEF0-E9B6B4996F96}" type="pres">
      <dgm:prSet presAssocID="{4CC7C8EB-5FD2-44D7-B518-6A76E390D74A}" presName="hierChild5" presStyleCnt="0"/>
      <dgm:spPr/>
    </dgm:pt>
    <dgm:pt modelId="{3DAB782D-25A6-4E22-A1C6-533CFB844827}" type="pres">
      <dgm:prSet presAssocID="{4F229C39-41DE-4DB1-8344-894564430CAF}" presName="Name37" presStyleLbl="parChTrans1D2" presStyleIdx="1" presStyleCnt="3"/>
      <dgm:spPr/>
    </dgm:pt>
    <dgm:pt modelId="{43B5AAAD-B1D5-4097-B115-1CA8D955C76A}" type="pres">
      <dgm:prSet presAssocID="{A943C39B-C7D4-4F93-83B3-47178B3F1FB1}" presName="hierRoot2" presStyleCnt="0">
        <dgm:presLayoutVars>
          <dgm:hierBranch val="init"/>
        </dgm:presLayoutVars>
      </dgm:prSet>
      <dgm:spPr/>
    </dgm:pt>
    <dgm:pt modelId="{617ED820-FC47-40B0-80D6-AA24F0C75A0A}" type="pres">
      <dgm:prSet presAssocID="{A943C39B-C7D4-4F93-83B3-47178B3F1FB1}" presName="rootComposite" presStyleCnt="0"/>
      <dgm:spPr/>
    </dgm:pt>
    <dgm:pt modelId="{EE3B062A-071C-4FED-A6EC-BB51A56864CD}" type="pres">
      <dgm:prSet presAssocID="{A943C39B-C7D4-4F93-83B3-47178B3F1FB1}" presName="rootText" presStyleLbl="node2" presStyleIdx="1" presStyleCnt="3">
        <dgm:presLayoutVars>
          <dgm:chPref val="3"/>
        </dgm:presLayoutVars>
      </dgm:prSet>
      <dgm:spPr/>
    </dgm:pt>
    <dgm:pt modelId="{0AE98AAB-5823-484B-9383-33F2A4642741}" type="pres">
      <dgm:prSet presAssocID="{A943C39B-C7D4-4F93-83B3-47178B3F1FB1}" presName="rootConnector" presStyleLbl="node2" presStyleIdx="1" presStyleCnt="3"/>
      <dgm:spPr/>
    </dgm:pt>
    <dgm:pt modelId="{72897039-F410-4676-9F7D-7E80F32A6EEA}" type="pres">
      <dgm:prSet presAssocID="{A943C39B-C7D4-4F93-83B3-47178B3F1FB1}" presName="hierChild4" presStyleCnt="0"/>
      <dgm:spPr/>
    </dgm:pt>
    <dgm:pt modelId="{16941355-8B46-4261-A4D8-685F945D151B}" type="pres">
      <dgm:prSet presAssocID="{7F1BCE4C-8D6D-4BB8-903F-2293E8F7764E}" presName="Name37" presStyleLbl="parChTrans1D3" presStyleIdx="3" presStyleCnt="5"/>
      <dgm:spPr/>
    </dgm:pt>
    <dgm:pt modelId="{68325D4A-660B-4043-8AAD-156DB907193E}" type="pres">
      <dgm:prSet presAssocID="{7448F4DF-E17D-41A2-890D-2BB3AF282A17}" presName="hierRoot2" presStyleCnt="0">
        <dgm:presLayoutVars>
          <dgm:hierBranch val="init"/>
        </dgm:presLayoutVars>
      </dgm:prSet>
      <dgm:spPr/>
    </dgm:pt>
    <dgm:pt modelId="{89BA4C83-2671-41B5-9AA9-36128DC75550}" type="pres">
      <dgm:prSet presAssocID="{7448F4DF-E17D-41A2-890D-2BB3AF282A17}" presName="rootComposite" presStyleCnt="0"/>
      <dgm:spPr/>
    </dgm:pt>
    <dgm:pt modelId="{92493A62-1525-49EB-A638-DAF37C1FF8C2}" type="pres">
      <dgm:prSet presAssocID="{7448F4DF-E17D-41A2-890D-2BB3AF282A17}" presName="rootText" presStyleLbl="node3" presStyleIdx="3" presStyleCnt="5">
        <dgm:presLayoutVars>
          <dgm:chPref val="3"/>
        </dgm:presLayoutVars>
      </dgm:prSet>
      <dgm:spPr/>
    </dgm:pt>
    <dgm:pt modelId="{40C03323-8326-4BC9-B983-EC8583F86C42}" type="pres">
      <dgm:prSet presAssocID="{7448F4DF-E17D-41A2-890D-2BB3AF282A17}" presName="rootConnector" presStyleLbl="node3" presStyleIdx="3" presStyleCnt="5"/>
      <dgm:spPr/>
    </dgm:pt>
    <dgm:pt modelId="{F65C42C4-A735-4452-93CF-97C8606C5230}" type="pres">
      <dgm:prSet presAssocID="{7448F4DF-E17D-41A2-890D-2BB3AF282A17}" presName="hierChild4" presStyleCnt="0"/>
      <dgm:spPr/>
    </dgm:pt>
    <dgm:pt modelId="{4616E632-C55B-45A1-928A-49438D333A65}" type="pres">
      <dgm:prSet presAssocID="{84C47983-4F45-4671-95FD-509C48542610}" presName="Name37" presStyleLbl="parChTrans1D4" presStyleIdx="4" presStyleCnt="6"/>
      <dgm:spPr/>
    </dgm:pt>
    <dgm:pt modelId="{CAA2DBD3-8CEB-4246-BC6A-A24594A3136F}" type="pres">
      <dgm:prSet presAssocID="{D516A916-6890-4EDF-B9A9-F78B9FDBC29D}" presName="hierRoot2" presStyleCnt="0">
        <dgm:presLayoutVars>
          <dgm:hierBranch val="init"/>
        </dgm:presLayoutVars>
      </dgm:prSet>
      <dgm:spPr/>
    </dgm:pt>
    <dgm:pt modelId="{5D0B95D5-0E87-4E65-8AF6-05229C3E029E}" type="pres">
      <dgm:prSet presAssocID="{D516A916-6890-4EDF-B9A9-F78B9FDBC29D}" presName="rootComposite" presStyleCnt="0"/>
      <dgm:spPr/>
    </dgm:pt>
    <dgm:pt modelId="{E248CF7A-A73A-4E40-8063-CB57646B199E}" type="pres">
      <dgm:prSet presAssocID="{D516A916-6890-4EDF-B9A9-F78B9FDBC29D}" presName="rootText" presStyleLbl="node4" presStyleIdx="4" presStyleCnt="6">
        <dgm:presLayoutVars>
          <dgm:chPref val="3"/>
        </dgm:presLayoutVars>
      </dgm:prSet>
      <dgm:spPr/>
    </dgm:pt>
    <dgm:pt modelId="{F17576BE-5D40-40E9-A973-51FAD7B90D33}" type="pres">
      <dgm:prSet presAssocID="{D516A916-6890-4EDF-B9A9-F78B9FDBC29D}" presName="rootConnector" presStyleLbl="node4" presStyleIdx="4" presStyleCnt="6"/>
      <dgm:spPr/>
    </dgm:pt>
    <dgm:pt modelId="{A76B8172-0511-4D72-A0B4-439239022DEA}" type="pres">
      <dgm:prSet presAssocID="{D516A916-6890-4EDF-B9A9-F78B9FDBC29D}" presName="hierChild4" presStyleCnt="0"/>
      <dgm:spPr/>
    </dgm:pt>
    <dgm:pt modelId="{84253B78-1ABC-4A8D-8CD3-085272CE772F}" type="pres">
      <dgm:prSet presAssocID="{D516A916-6890-4EDF-B9A9-F78B9FDBC29D}" presName="hierChild5" presStyleCnt="0"/>
      <dgm:spPr/>
    </dgm:pt>
    <dgm:pt modelId="{8E7FDED3-12BF-4183-936D-282C2DFE83BE}" type="pres">
      <dgm:prSet presAssocID="{4C896581-D318-400D-A353-56F3C979B9AD}" presName="Name37" presStyleLbl="parChTrans1D4" presStyleIdx="5" presStyleCnt="6"/>
      <dgm:spPr/>
    </dgm:pt>
    <dgm:pt modelId="{64ED28AC-C380-473B-A22A-1CBDA06D7BD2}" type="pres">
      <dgm:prSet presAssocID="{507896AA-961C-4451-AAA5-601AEEF99403}" presName="hierRoot2" presStyleCnt="0">
        <dgm:presLayoutVars>
          <dgm:hierBranch val="init"/>
        </dgm:presLayoutVars>
      </dgm:prSet>
      <dgm:spPr/>
    </dgm:pt>
    <dgm:pt modelId="{54327F9E-8C2B-4FAE-98D4-179C8FA7BC8F}" type="pres">
      <dgm:prSet presAssocID="{507896AA-961C-4451-AAA5-601AEEF99403}" presName="rootComposite" presStyleCnt="0"/>
      <dgm:spPr/>
    </dgm:pt>
    <dgm:pt modelId="{6BFA4C65-9725-4E1A-AFC9-C82351D6391C}" type="pres">
      <dgm:prSet presAssocID="{507896AA-961C-4451-AAA5-601AEEF99403}" presName="rootText" presStyleLbl="node4" presStyleIdx="5" presStyleCnt="6">
        <dgm:presLayoutVars>
          <dgm:chPref val="3"/>
        </dgm:presLayoutVars>
      </dgm:prSet>
      <dgm:spPr/>
    </dgm:pt>
    <dgm:pt modelId="{871CBDB4-3DB2-4713-AB6A-CEDCED49BEC0}" type="pres">
      <dgm:prSet presAssocID="{507896AA-961C-4451-AAA5-601AEEF99403}" presName="rootConnector" presStyleLbl="node4" presStyleIdx="5" presStyleCnt="6"/>
      <dgm:spPr/>
    </dgm:pt>
    <dgm:pt modelId="{3499EE55-A531-4FB6-B73C-7AE0657B879D}" type="pres">
      <dgm:prSet presAssocID="{507896AA-961C-4451-AAA5-601AEEF99403}" presName="hierChild4" presStyleCnt="0"/>
      <dgm:spPr/>
    </dgm:pt>
    <dgm:pt modelId="{B750DCEC-95A1-4325-841D-EC35A5EF1A92}" type="pres">
      <dgm:prSet presAssocID="{507896AA-961C-4451-AAA5-601AEEF99403}" presName="hierChild5" presStyleCnt="0"/>
      <dgm:spPr/>
    </dgm:pt>
    <dgm:pt modelId="{5368627F-717A-44FD-BF81-1E13648E89EE}" type="pres">
      <dgm:prSet presAssocID="{7448F4DF-E17D-41A2-890D-2BB3AF282A17}" presName="hierChild5" presStyleCnt="0"/>
      <dgm:spPr/>
    </dgm:pt>
    <dgm:pt modelId="{47929CF9-4489-48A9-83F7-BC350799DD5B}" type="pres">
      <dgm:prSet presAssocID="{874C8BE9-A952-4802-BE51-97912B938158}" presName="Name37" presStyleLbl="parChTrans1D3" presStyleIdx="4" presStyleCnt="5"/>
      <dgm:spPr/>
    </dgm:pt>
    <dgm:pt modelId="{AE811E57-0B4C-49ED-99F4-E96F4EC38583}" type="pres">
      <dgm:prSet presAssocID="{21284A12-F8A9-41BB-AF6F-E19645B91F1F}" presName="hierRoot2" presStyleCnt="0">
        <dgm:presLayoutVars>
          <dgm:hierBranch val="init"/>
        </dgm:presLayoutVars>
      </dgm:prSet>
      <dgm:spPr/>
    </dgm:pt>
    <dgm:pt modelId="{AC27C20B-04F5-40A5-AC52-322260F07C2F}" type="pres">
      <dgm:prSet presAssocID="{21284A12-F8A9-41BB-AF6F-E19645B91F1F}" presName="rootComposite" presStyleCnt="0"/>
      <dgm:spPr/>
    </dgm:pt>
    <dgm:pt modelId="{D9A75C33-9EE9-4406-A991-5D79F83B3599}" type="pres">
      <dgm:prSet presAssocID="{21284A12-F8A9-41BB-AF6F-E19645B91F1F}" presName="rootText" presStyleLbl="node3" presStyleIdx="4" presStyleCnt="5">
        <dgm:presLayoutVars>
          <dgm:chPref val="3"/>
        </dgm:presLayoutVars>
      </dgm:prSet>
      <dgm:spPr/>
    </dgm:pt>
    <dgm:pt modelId="{D2C33A0D-6547-4B20-81A5-23C2EECF6D00}" type="pres">
      <dgm:prSet presAssocID="{21284A12-F8A9-41BB-AF6F-E19645B91F1F}" presName="rootConnector" presStyleLbl="node3" presStyleIdx="4" presStyleCnt="5"/>
      <dgm:spPr/>
    </dgm:pt>
    <dgm:pt modelId="{CDBF0E79-34C1-482E-85B1-CD5E28515A98}" type="pres">
      <dgm:prSet presAssocID="{21284A12-F8A9-41BB-AF6F-E19645B91F1F}" presName="hierChild4" presStyleCnt="0"/>
      <dgm:spPr/>
    </dgm:pt>
    <dgm:pt modelId="{0B8FD04D-50A1-446C-839D-B574E62D9AB0}" type="pres">
      <dgm:prSet presAssocID="{21284A12-F8A9-41BB-AF6F-E19645B91F1F}" presName="hierChild5" presStyleCnt="0"/>
      <dgm:spPr/>
    </dgm:pt>
    <dgm:pt modelId="{C33AC7F1-82DA-4048-9426-1DE91C3419CB}" type="pres">
      <dgm:prSet presAssocID="{A943C39B-C7D4-4F93-83B3-47178B3F1FB1}" presName="hierChild5" presStyleCnt="0"/>
      <dgm:spPr/>
    </dgm:pt>
    <dgm:pt modelId="{BC3A1452-B691-46D6-B8EF-4435E6B1F42C}" type="pres">
      <dgm:prSet presAssocID="{07809E01-CF00-4E27-996D-99AC693CAF87}" presName="Name37" presStyleLbl="parChTrans1D2" presStyleIdx="2" presStyleCnt="3"/>
      <dgm:spPr/>
    </dgm:pt>
    <dgm:pt modelId="{1A265941-0AF7-47D4-BD6F-BCAC60EFDDC9}" type="pres">
      <dgm:prSet presAssocID="{1F9B42D9-BF61-4492-B60C-5D1A0EF8D194}" presName="hierRoot2" presStyleCnt="0">
        <dgm:presLayoutVars>
          <dgm:hierBranch val="init"/>
        </dgm:presLayoutVars>
      </dgm:prSet>
      <dgm:spPr/>
    </dgm:pt>
    <dgm:pt modelId="{21F9B036-7485-4945-9F60-C3F63CA9BFDE}" type="pres">
      <dgm:prSet presAssocID="{1F9B42D9-BF61-4492-B60C-5D1A0EF8D194}" presName="rootComposite" presStyleCnt="0"/>
      <dgm:spPr/>
    </dgm:pt>
    <dgm:pt modelId="{89E0763D-F594-4798-A7A6-C452BD75D3E4}" type="pres">
      <dgm:prSet presAssocID="{1F9B42D9-BF61-4492-B60C-5D1A0EF8D194}" presName="rootText" presStyleLbl="node2" presStyleIdx="2" presStyleCnt="3">
        <dgm:presLayoutVars>
          <dgm:chPref val="3"/>
        </dgm:presLayoutVars>
      </dgm:prSet>
      <dgm:spPr/>
    </dgm:pt>
    <dgm:pt modelId="{4FBCF6C1-8FFC-4907-975E-2409680C6CFA}" type="pres">
      <dgm:prSet presAssocID="{1F9B42D9-BF61-4492-B60C-5D1A0EF8D194}" presName="rootConnector" presStyleLbl="node2" presStyleIdx="2" presStyleCnt="3"/>
      <dgm:spPr/>
    </dgm:pt>
    <dgm:pt modelId="{7B66E431-2BE0-4736-AF3A-FEF45D33E21B}" type="pres">
      <dgm:prSet presAssocID="{1F9B42D9-BF61-4492-B60C-5D1A0EF8D194}" presName="hierChild4" presStyleCnt="0"/>
      <dgm:spPr/>
    </dgm:pt>
    <dgm:pt modelId="{F6337246-BA63-460F-81D5-4F696CDD9D63}" type="pres">
      <dgm:prSet presAssocID="{1F9B42D9-BF61-4492-B60C-5D1A0EF8D194}" presName="hierChild5" presStyleCnt="0"/>
      <dgm:spPr/>
    </dgm:pt>
    <dgm:pt modelId="{B14AF923-5937-4105-B3F0-77D9EC32EEC6}" type="pres">
      <dgm:prSet presAssocID="{4E6D0FD2-660F-42AE-B3CE-9EB5FA9FB29C}" presName="hierChild3" presStyleCnt="0"/>
      <dgm:spPr/>
    </dgm:pt>
  </dgm:ptLst>
  <dgm:cxnLst>
    <dgm:cxn modelId="{AFC27D00-A3FC-45A9-B78A-8108DD9AEC3E}" type="presOf" srcId="{05000FC0-6D73-40AD-A61F-4E23D6C20F5A}" destId="{AF775A54-9FDC-40F7-9CAC-63DB508A5A3A}" srcOrd="0" destOrd="0" presId="urn:microsoft.com/office/officeart/2005/8/layout/orgChart1"/>
    <dgm:cxn modelId="{8F94C800-D97E-4FEF-A3CC-4DFC7E7895B8}" type="presOf" srcId="{D112A5FA-956E-4D31-B671-52DE00B45100}" destId="{7286586D-DECD-4AC2-BAC1-A593F9A74AA0}" srcOrd="0" destOrd="0" presId="urn:microsoft.com/office/officeart/2005/8/layout/orgChart1"/>
    <dgm:cxn modelId="{1982A501-AC01-4317-8ED8-C59B1544248D}" type="presOf" srcId="{3521CD27-815F-4B7E-9A8E-31466A4603F0}" destId="{7E5179EC-9870-4EC5-BC64-6FF5B8BEE8A0}" srcOrd="1" destOrd="0" presId="urn:microsoft.com/office/officeart/2005/8/layout/orgChart1"/>
    <dgm:cxn modelId="{3034A303-FB29-4F98-8078-632CDA2C0DF6}" type="presOf" srcId="{63D7DBEF-2F58-48F3-B01D-4F521C96C080}" destId="{F579C681-999C-48D6-935E-34E4EE602A31}" srcOrd="0" destOrd="0" presId="urn:microsoft.com/office/officeart/2005/8/layout/orgChart1"/>
    <dgm:cxn modelId="{96850D04-099C-42C5-A1C0-70909427AA40}" srcId="{4E6D0FD2-660F-42AE-B3CE-9EB5FA9FB29C}" destId="{4CC7C8EB-5FD2-44D7-B518-6A76E390D74A}" srcOrd="0" destOrd="0" parTransId="{F587ADFD-F644-40F3-B7B3-3A589CD85456}" sibTransId="{5273FD95-B481-4F59-9EFE-0B88986A93F4}"/>
    <dgm:cxn modelId="{64D0CD08-946E-491A-8042-56C2AF9F0887}" type="presOf" srcId="{4E6D0FD2-660F-42AE-B3CE-9EB5FA9FB29C}" destId="{475C48B2-5D25-4308-9E8C-2CA95E06B1B2}" srcOrd="0" destOrd="0" presId="urn:microsoft.com/office/officeart/2005/8/layout/orgChart1"/>
    <dgm:cxn modelId="{C72DB10F-CE10-4D02-BB47-A804BDE72133}" type="presOf" srcId="{63D7DBEF-2F58-48F3-B01D-4F521C96C080}" destId="{ECB795D7-AB3C-4580-9F4A-51BD4A817DA4}" srcOrd="1" destOrd="0" presId="urn:microsoft.com/office/officeart/2005/8/layout/orgChart1"/>
    <dgm:cxn modelId="{FFF01A11-8DE8-4B57-93ED-B971B78F72E3}" type="presOf" srcId="{3685EE2C-45E9-4ABA-BF76-320626D3205F}" destId="{DDCA2754-34EF-4DE2-AB02-D10D9F3FD472}" srcOrd="0" destOrd="0" presId="urn:microsoft.com/office/officeart/2005/8/layout/orgChart1"/>
    <dgm:cxn modelId="{53E93414-BE55-455C-AEB4-923E48440C9A}" type="presOf" srcId="{1F9B42D9-BF61-4492-B60C-5D1A0EF8D194}" destId="{4FBCF6C1-8FFC-4907-975E-2409680C6CFA}" srcOrd="1" destOrd="0" presId="urn:microsoft.com/office/officeart/2005/8/layout/orgChart1"/>
    <dgm:cxn modelId="{BD91D415-430F-4C1F-9578-4952B3C5773A}" type="presOf" srcId="{4CC7C8EB-5FD2-44D7-B518-6A76E390D74A}" destId="{9FD52125-F0B9-47E7-B254-D804A00D1966}" srcOrd="1" destOrd="0" presId="urn:microsoft.com/office/officeart/2005/8/layout/orgChart1"/>
    <dgm:cxn modelId="{8ED3EC17-3968-41DF-B5B5-66D8457434C0}" srcId="{A943C39B-C7D4-4F93-83B3-47178B3F1FB1}" destId="{7448F4DF-E17D-41A2-890D-2BB3AF282A17}" srcOrd="0" destOrd="0" parTransId="{7F1BCE4C-8D6D-4BB8-903F-2293E8F7764E}" sibTransId="{5B294207-6F61-4C1B-A9BC-40889BAAA70B}"/>
    <dgm:cxn modelId="{1919701B-40F0-484D-A70B-4DB3DFE126E8}" type="presOf" srcId="{4E6D0FD2-660F-42AE-B3CE-9EB5FA9FB29C}" destId="{36674F23-B338-4A28-A7ED-6FD87F6F83BC}" srcOrd="1" destOrd="0" presId="urn:microsoft.com/office/officeart/2005/8/layout/orgChart1"/>
    <dgm:cxn modelId="{C5BD571C-8CD0-4530-8152-6F6C7B60321D}" type="presOf" srcId="{4CC7C8EB-5FD2-44D7-B518-6A76E390D74A}" destId="{30D02B45-4217-4E6F-82C0-16735BE03185}" srcOrd="0" destOrd="0" presId="urn:microsoft.com/office/officeart/2005/8/layout/orgChart1"/>
    <dgm:cxn modelId="{8E2F7623-2A53-4D5A-8E56-B6753F1E326E}" type="presOf" srcId="{0AEC922A-011A-4346-986B-F0568B9C57A7}" destId="{959401C1-9141-409F-9E8E-75E5B36D78CE}" srcOrd="1" destOrd="0" presId="urn:microsoft.com/office/officeart/2005/8/layout/orgChart1"/>
    <dgm:cxn modelId="{C384D930-E8F9-4C83-A19F-018C48AC8540}" type="presOf" srcId="{21284A12-F8A9-41BB-AF6F-E19645B91F1F}" destId="{D2C33A0D-6547-4B20-81A5-23C2EECF6D00}" srcOrd="1" destOrd="0" presId="urn:microsoft.com/office/officeart/2005/8/layout/orgChart1"/>
    <dgm:cxn modelId="{B271DF33-84F7-4F16-96EF-7F1CFAD0FC73}" type="presOf" srcId="{D516A916-6890-4EDF-B9A9-F78B9FDBC29D}" destId="{F17576BE-5D40-40E9-A973-51FAD7B90D33}" srcOrd="1" destOrd="0" presId="urn:microsoft.com/office/officeart/2005/8/layout/orgChart1"/>
    <dgm:cxn modelId="{2DECA13E-B002-4D66-BD6A-4643310367B4}" srcId="{370DCF49-1B83-4939-8DBC-283F06D5C19D}" destId="{5397BF71-AE16-4D29-ADCD-11CB9D085B30}" srcOrd="0" destOrd="0" parTransId="{EC44AE50-B24D-4D1C-9AC4-F09096B68789}" sibTransId="{FB16D8A2-F5A3-4B03-9C1F-A3B258C919C1}"/>
    <dgm:cxn modelId="{038A0E3F-BDCC-448D-9B00-438F1D788AFF}" type="presOf" srcId="{7F1BCE4C-8D6D-4BB8-903F-2293E8F7764E}" destId="{16941355-8B46-4261-A4D8-685F945D151B}" srcOrd="0" destOrd="0" presId="urn:microsoft.com/office/officeart/2005/8/layout/orgChart1"/>
    <dgm:cxn modelId="{D5C12661-15D9-4A63-B96F-8E7A52F84AE9}" type="presOf" srcId="{5397BF71-AE16-4D29-ADCD-11CB9D085B30}" destId="{9C44E19B-1183-4BB3-BC14-A10593FB1A74}" srcOrd="0" destOrd="0" presId="urn:microsoft.com/office/officeart/2005/8/layout/orgChart1"/>
    <dgm:cxn modelId="{FC7A2B43-7B41-4D5A-A4BC-49363D74EA1E}" srcId="{7448F4DF-E17D-41A2-890D-2BB3AF282A17}" destId="{D516A916-6890-4EDF-B9A9-F78B9FDBC29D}" srcOrd="0" destOrd="0" parTransId="{84C47983-4F45-4671-95FD-509C48542610}" sibTransId="{5BD0848E-3233-49EF-A502-6F7D864C142C}"/>
    <dgm:cxn modelId="{AF2BD866-966B-4712-92A0-AEC135A61088}" type="presOf" srcId="{3521CD27-815F-4B7E-9A8E-31466A4603F0}" destId="{B4CC6E6C-C1E1-46E2-8D50-C673518E2900}" srcOrd="0" destOrd="0" presId="urn:microsoft.com/office/officeart/2005/8/layout/orgChart1"/>
    <dgm:cxn modelId="{F897B167-E2E1-4E4A-AAA7-DC6234496561}" type="presOf" srcId="{507896AA-961C-4451-AAA5-601AEEF99403}" destId="{871CBDB4-3DB2-4713-AB6A-CEDCED49BEC0}" srcOrd="1" destOrd="0" presId="urn:microsoft.com/office/officeart/2005/8/layout/orgChart1"/>
    <dgm:cxn modelId="{67C7C967-4868-45EB-A36E-427F56B1914B}" type="presOf" srcId="{370DCF49-1B83-4939-8DBC-283F06D5C19D}" destId="{2AD28A85-25A9-423B-977E-559123B0F6E9}" srcOrd="0" destOrd="0" presId="urn:microsoft.com/office/officeart/2005/8/layout/orgChart1"/>
    <dgm:cxn modelId="{59C39968-864E-438E-953B-D0BE6484BDD4}" srcId="{7448F4DF-E17D-41A2-890D-2BB3AF282A17}" destId="{507896AA-961C-4451-AAA5-601AEEF99403}" srcOrd="1" destOrd="0" parTransId="{4C896581-D318-400D-A353-56F3C979B9AD}" sibTransId="{0613D6C0-3088-4747-A321-F5452040533C}"/>
    <dgm:cxn modelId="{7A2A6A4B-390F-40A3-B3C2-CF0013326EBE}" type="presOf" srcId="{7448F4DF-E17D-41A2-890D-2BB3AF282A17}" destId="{92493A62-1525-49EB-A638-DAF37C1FF8C2}" srcOrd="0" destOrd="0" presId="urn:microsoft.com/office/officeart/2005/8/layout/orgChart1"/>
    <dgm:cxn modelId="{7D361F4D-361A-4550-8712-C438BBD317FF}" srcId="{4CC7C8EB-5FD2-44D7-B518-6A76E390D74A}" destId="{0AEC922A-011A-4346-986B-F0568B9C57A7}" srcOrd="1" destOrd="0" parTransId="{F322B8EC-A01E-4740-B687-332E892D5785}" sibTransId="{68E77F56-48EA-43A1-9E9F-561C05AB6EFE}"/>
    <dgm:cxn modelId="{2654B06D-36FF-47D6-84C0-ABE206E45B30}" type="presOf" srcId="{507896AA-961C-4451-AAA5-601AEEF99403}" destId="{6BFA4C65-9725-4E1A-AFC9-C82351D6391C}" srcOrd="0" destOrd="0" presId="urn:microsoft.com/office/officeart/2005/8/layout/orgChart1"/>
    <dgm:cxn modelId="{96DC3450-02B3-47C4-9ADB-822CD176C61D}" srcId="{4CC7C8EB-5FD2-44D7-B518-6A76E390D74A}" destId="{7C7DDA6C-AC3F-40AB-9C41-04AE68D8DD09}" srcOrd="0" destOrd="0" parTransId="{36F82C29-686C-4D29-9CD8-F47486FFD20B}" sibTransId="{C3BFE415-2E9C-4005-99D8-238707B03935}"/>
    <dgm:cxn modelId="{80887557-8606-4799-8A3D-C4D86560A21C}" type="presOf" srcId="{77827C0A-3C23-440D-89FF-334C3F413EE1}" destId="{8B98A53D-329A-4A8B-B43C-AB9CDD65F7A7}" srcOrd="0" destOrd="0" presId="urn:microsoft.com/office/officeart/2005/8/layout/orgChart1"/>
    <dgm:cxn modelId="{D14B807A-E8CE-494B-9A64-F44385C38038}" type="presOf" srcId="{07809E01-CF00-4E27-996D-99AC693CAF87}" destId="{BC3A1452-B691-46D6-B8EF-4435E6B1F42C}" srcOrd="0" destOrd="0" presId="urn:microsoft.com/office/officeart/2005/8/layout/orgChart1"/>
    <dgm:cxn modelId="{C6A7417B-9BBA-42EB-B234-CF8934F912FE}" type="presOf" srcId="{A943C39B-C7D4-4F93-83B3-47178B3F1FB1}" destId="{0AE98AAB-5823-484B-9383-33F2A4642741}" srcOrd="1" destOrd="0" presId="urn:microsoft.com/office/officeart/2005/8/layout/orgChart1"/>
    <dgm:cxn modelId="{2EDE407C-9439-455F-AB13-742BBAFC3E46}" type="presOf" srcId="{5397BF71-AE16-4D29-ADCD-11CB9D085B30}" destId="{2AB0F730-8B54-4928-A94D-1176E7F86C6C}" srcOrd="1" destOrd="0" presId="urn:microsoft.com/office/officeart/2005/8/layout/orgChart1"/>
    <dgm:cxn modelId="{C64CAD83-F0A2-4488-8C7A-8C188ADE255E}" type="presOf" srcId="{36F82C29-686C-4D29-9CD8-F47486FFD20B}" destId="{943D44F6-F2CC-46C6-B23F-9A2828065B5C}" srcOrd="0" destOrd="0" presId="urn:microsoft.com/office/officeart/2005/8/layout/orgChart1"/>
    <dgm:cxn modelId="{25615286-DBA7-4080-9C78-2766AABE4A17}" type="presOf" srcId="{874C8BE9-A952-4802-BE51-97912B938158}" destId="{47929CF9-4489-48A9-83F7-BC350799DD5B}" srcOrd="0" destOrd="0" presId="urn:microsoft.com/office/officeart/2005/8/layout/orgChart1"/>
    <dgm:cxn modelId="{1C89AD91-1139-4B71-A9C0-CCD05E4D9182}" type="presOf" srcId="{1F9B42D9-BF61-4492-B60C-5D1A0EF8D194}" destId="{89E0763D-F594-4798-A7A6-C452BD75D3E4}" srcOrd="0" destOrd="0" presId="urn:microsoft.com/office/officeart/2005/8/layout/orgChart1"/>
    <dgm:cxn modelId="{FD404692-2A50-48A5-A6B5-9332991D8638}" srcId="{4E6D0FD2-660F-42AE-B3CE-9EB5FA9FB29C}" destId="{1F9B42D9-BF61-4492-B60C-5D1A0EF8D194}" srcOrd="2" destOrd="0" parTransId="{07809E01-CF00-4E27-996D-99AC693CAF87}" sibTransId="{FF75653D-DDD7-426D-AC77-3C81DE6C5AA6}"/>
    <dgm:cxn modelId="{EC646792-AF74-496A-9DEF-C7FAEF028CBF}" type="presOf" srcId="{21284A12-F8A9-41BB-AF6F-E19645B91F1F}" destId="{D9A75C33-9EE9-4406-A991-5D79F83B3599}" srcOrd="0" destOrd="0" presId="urn:microsoft.com/office/officeart/2005/8/layout/orgChart1"/>
    <dgm:cxn modelId="{E714C79B-C306-4404-8B63-06EFA2A806DD}" type="presOf" srcId="{A943C39B-C7D4-4F93-83B3-47178B3F1FB1}" destId="{EE3B062A-071C-4FED-A6EC-BB51A56864CD}" srcOrd="0" destOrd="0" presId="urn:microsoft.com/office/officeart/2005/8/layout/orgChart1"/>
    <dgm:cxn modelId="{D01ABFA1-F109-419A-9C1C-F9FF96F28EE4}" type="presOf" srcId="{D516A916-6890-4EDF-B9A9-F78B9FDBC29D}" destId="{E248CF7A-A73A-4E40-8063-CB57646B199E}" srcOrd="0" destOrd="0" presId="urn:microsoft.com/office/officeart/2005/8/layout/orgChart1"/>
    <dgm:cxn modelId="{6EDD2FA5-042E-43D2-AEF2-916C670B025A}" type="presOf" srcId="{370DCF49-1B83-4939-8DBC-283F06D5C19D}" destId="{E0A880E4-E60F-448B-94DE-12F7C24A960F}" srcOrd="1" destOrd="0" presId="urn:microsoft.com/office/officeart/2005/8/layout/orgChart1"/>
    <dgm:cxn modelId="{D3D946A8-2162-43F8-B881-160F71EE0D74}" srcId="{4E6D0FD2-660F-42AE-B3CE-9EB5FA9FB29C}" destId="{A943C39B-C7D4-4F93-83B3-47178B3F1FB1}" srcOrd="1" destOrd="0" parTransId="{4F229C39-41DE-4DB1-8344-894564430CAF}" sibTransId="{3ACBA6D1-BB23-492A-817F-A3AA83799C18}"/>
    <dgm:cxn modelId="{684B72A9-E934-49A2-88BE-981AC2729F98}" type="presOf" srcId="{7448F4DF-E17D-41A2-890D-2BB3AF282A17}" destId="{40C03323-8326-4BC9-B983-EC8583F86C42}" srcOrd="1" destOrd="0" presId="urn:microsoft.com/office/officeart/2005/8/layout/orgChart1"/>
    <dgm:cxn modelId="{B64A87AA-BDFE-420B-9CEA-CB3BDB565043}" type="presOf" srcId="{84C47983-4F45-4671-95FD-509C48542610}" destId="{4616E632-C55B-45A1-928A-49438D333A65}" srcOrd="0" destOrd="0" presId="urn:microsoft.com/office/officeart/2005/8/layout/orgChart1"/>
    <dgm:cxn modelId="{703A09B5-2DEE-4984-B296-BF803FF93EC5}" type="presOf" srcId="{8A3390CD-E7D0-413C-B3E3-639C593ADEF8}" destId="{03B33FE0-3123-459D-AF85-187EFB2AFE43}" srcOrd="0" destOrd="0" presId="urn:microsoft.com/office/officeart/2005/8/layout/orgChart1"/>
    <dgm:cxn modelId="{B433A7B8-3C34-47F5-A29B-A12B8E9681B2}" type="presOf" srcId="{4F229C39-41DE-4DB1-8344-894564430CAF}" destId="{3DAB782D-25A6-4E22-A1C6-533CFB844827}" srcOrd="0" destOrd="0" presId="urn:microsoft.com/office/officeart/2005/8/layout/orgChart1"/>
    <dgm:cxn modelId="{A6F3E3B9-B2DA-4213-98F0-475DFDCBD0A4}" srcId="{4CC7C8EB-5FD2-44D7-B518-6A76E390D74A}" destId="{3521CD27-815F-4B7E-9A8E-31466A4603F0}" srcOrd="2" destOrd="0" parTransId="{D112A5FA-956E-4D31-B671-52DE00B45100}" sibTransId="{3E7AABC4-B9AB-4046-955A-02FBE47A1941}"/>
    <dgm:cxn modelId="{61E8EBBA-9391-4743-BF2F-3537FBD8AEEA}" srcId="{3685EE2C-45E9-4ABA-BF76-320626D3205F}" destId="{4E6D0FD2-660F-42AE-B3CE-9EB5FA9FB29C}" srcOrd="0" destOrd="0" parTransId="{7E784C40-6D6E-4FC3-B03A-BCD90F472646}" sibTransId="{3CEDEC7C-BDA1-492F-8EE0-37A11D95FE81}"/>
    <dgm:cxn modelId="{D8B53EBE-FB07-4380-81C9-D0ACDE22B32D}" srcId="{7C7DDA6C-AC3F-40AB-9C41-04AE68D8DD09}" destId="{370DCF49-1B83-4939-8DBC-283F06D5C19D}" srcOrd="1" destOrd="0" parTransId="{7B4BB6C8-3B48-4A61-8D81-74651DC725DA}" sibTransId="{2A43A2FE-E9AF-4DB0-9C6A-7C3CA95692F1}"/>
    <dgm:cxn modelId="{DF5C83C4-77AB-4CD7-A4FE-55BCE1A413A7}" type="presOf" srcId="{7B4BB6C8-3B48-4A61-8D81-74651DC725DA}" destId="{F1BCE77B-4189-404A-9A1F-97EC8570EC6A}" srcOrd="0" destOrd="0" presId="urn:microsoft.com/office/officeart/2005/8/layout/orgChart1"/>
    <dgm:cxn modelId="{5AA86FD3-0E82-4B76-A1F7-8F4819F42490}" type="presOf" srcId="{EC44AE50-B24D-4D1C-9AC4-F09096B68789}" destId="{EECDD663-FCC7-43F3-8EB9-7E806BBCC1A5}" srcOrd="0" destOrd="0" presId="urn:microsoft.com/office/officeart/2005/8/layout/orgChart1"/>
    <dgm:cxn modelId="{E4A265D5-3180-43A7-AD21-EFB3F3AD0209}" srcId="{370DCF49-1B83-4939-8DBC-283F06D5C19D}" destId="{63D7DBEF-2F58-48F3-B01D-4F521C96C080}" srcOrd="1" destOrd="0" parTransId="{77827C0A-3C23-440D-89FF-334C3F413EE1}" sibTransId="{ED861710-8326-4D73-BBB1-AFAF318A1773}"/>
    <dgm:cxn modelId="{7660DFDB-C8DC-41ED-ACDA-D5D73768EAB0}" type="presOf" srcId="{0AEC922A-011A-4346-986B-F0568B9C57A7}" destId="{C1509ACD-3710-4626-B007-20C916CB3BC6}" srcOrd="0" destOrd="0" presId="urn:microsoft.com/office/officeart/2005/8/layout/orgChart1"/>
    <dgm:cxn modelId="{AFE713EC-5A88-4E99-8257-8AFF5F287B76}" type="presOf" srcId="{4C896581-D318-400D-A353-56F3C979B9AD}" destId="{8E7FDED3-12BF-4183-936D-282C2DFE83BE}" srcOrd="0" destOrd="0" presId="urn:microsoft.com/office/officeart/2005/8/layout/orgChart1"/>
    <dgm:cxn modelId="{866EF0EE-9B8A-41B9-95CE-958E3F9B9ADA}" type="presOf" srcId="{7C7DDA6C-AC3F-40AB-9C41-04AE68D8DD09}" destId="{1CF1FE72-D114-4A4E-A88C-8F5EC78D0D1D}" srcOrd="0" destOrd="0" presId="urn:microsoft.com/office/officeart/2005/8/layout/orgChart1"/>
    <dgm:cxn modelId="{66BC26F0-F55F-42F3-AE75-2E681C762534}" type="presOf" srcId="{7C7DDA6C-AC3F-40AB-9C41-04AE68D8DD09}" destId="{2ABFA35D-920A-4E65-BB6F-D8B310BB7A60}" srcOrd="1" destOrd="0" presId="urn:microsoft.com/office/officeart/2005/8/layout/orgChart1"/>
    <dgm:cxn modelId="{B46426F6-9532-487D-825C-8E1E620069AE}" type="presOf" srcId="{05000FC0-6D73-40AD-A61F-4E23D6C20F5A}" destId="{2111B93C-4AF8-4FC7-975E-7A486CD10447}" srcOrd="1" destOrd="0" presId="urn:microsoft.com/office/officeart/2005/8/layout/orgChart1"/>
    <dgm:cxn modelId="{1240B1F9-0646-4968-B618-8B6E63BFE9BD}" srcId="{7C7DDA6C-AC3F-40AB-9C41-04AE68D8DD09}" destId="{05000FC0-6D73-40AD-A61F-4E23D6C20F5A}" srcOrd="0" destOrd="0" parTransId="{8A3390CD-E7D0-413C-B3E3-639C593ADEF8}" sibTransId="{58237B8E-C48C-48FB-AD47-0E025C88EB84}"/>
    <dgm:cxn modelId="{DC3FBFFA-9811-4102-8A3F-405D2D714947}" srcId="{A943C39B-C7D4-4F93-83B3-47178B3F1FB1}" destId="{21284A12-F8A9-41BB-AF6F-E19645B91F1F}" srcOrd="1" destOrd="0" parTransId="{874C8BE9-A952-4802-BE51-97912B938158}" sibTransId="{3DAF33F2-881B-4F75-9238-85860D1E07F3}"/>
    <dgm:cxn modelId="{9DFBFAFA-522D-4E04-8E80-AD8DF8F5C89B}" type="presOf" srcId="{F322B8EC-A01E-4740-B687-332E892D5785}" destId="{4D0052DB-68D0-4BE2-B746-AEFA2DDE9E81}" srcOrd="0" destOrd="0" presId="urn:microsoft.com/office/officeart/2005/8/layout/orgChart1"/>
    <dgm:cxn modelId="{5BA319FE-0A44-44C6-A2EE-8DFFC7E10BA9}" type="presOf" srcId="{F587ADFD-F644-40F3-B7B3-3A589CD85456}" destId="{2A46EC62-5F48-4899-9E91-60E70B94CA43}" srcOrd="0" destOrd="0" presId="urn:microsoft.com/office/officeart/2005/8/layout/orgChart1"/>
    <dgm:cxn modelId="{AAC5EDC6-E8F5-4561-82B2-71C440AC3031}" type="presParOf" srcId="{DDCA2754-34EF-4DE2-AB02-D10D9F3FD472}" destId="{CF9E8F18-32CE-4185-8F40-E935FAB9FE2B}" srcOrd="0" destOrd="0" presId="urn:microsoft.com/office/officeart/2005/8/layout/orgChart1"/>
    <dgm:cxn modelId="{13912F29-861B-469C-B785-D63BCB2BBC8B}" type="presParOf" srcId="{CF9E8F18-32CE-4185-8F40-E935FAB9FE2B}" destId="{2E49E0DF-1207-4AF6-9B17-82E567D2D02B}" srcOrd="0" destOrd="0" presId="urn:microsoft.com/office/officeart/2005/8/layout/orgChart1"/>
    <dgm:cxn modelId="{EA0C8D86-4A6F-48BD-84CB-E965601E050C}" type="presParOf" srcId="{2E49E0DF-1207-4AF6-9B17-82E567D2D02B}" destId="{475C48B2-5D25-4308-9E8C-2CA95E06B1B2}" srcOrd="0" destOrd="0" presId="urn:microsoft.com/office/officeart/2005/8/layout/orgChart1"/>
    <dgm:cxn modelId="{5B3DBCBD-4B16-45FF-8F1A-85223B18C8F2}" type="presParOf" srcId="{2E49E0DF-1207-4AF6-9B17-82E567D2D02B}" destId="{36674F23-B338-4A28-A7ED-6FD87F6F83BC}" srcOrd="1" destOrd="0" presId="urn:microsoft.com/office/officeart/2005/8/layout/orgChart1"/>
    <dgm:cxn modelId="{36330FB8-343F-4958-BA5A-F51DFD18A0E6}" type="presParOf" srcId="{CF9E8F18-32CE-4185-8F40-E935FAB9FE2B}" destId="{0091B56E-05E8-45F3-9FAC-FEA787FE0E60}" srcOrd="1" destOrd="0" presId="urn:microsoft.com/office/officeart/2005/8/layout/orgChart1"/>
    <dgm:cxn modelId="{4C1BBF67-4B13-475E-8F79-6B833FDAC326}" type="presParOf" srcId="{0091B56E-05E8-45F3-9FAC-FEA787FE0E60}" destId="{2A46EC62-5F48-4899-9E91-60E70B94CA43}" srcOrd="0" destOrd="0" presId="urn:microsoft.com/office/officeart/2005/8/layout/orgChart1"/>
    <dgm:cxn modelId="{FC507573-1AB4-4CF1-86E8-98DABE8262C2}" type="presParOf" srcId="{0091B56E-05E8-45F3-9FAC-FEA787FE0E60}" destId="{69DE9531-D63D-4ED2-94DB-A5870A4655BE}" srcOrd="1" destOrd="0" presId="urn:microsoft.com/office/officeart/2005/8/layout/orgChart1"/>
    <dgm:cxn modelId="{374FCFC9-1732-4826-8ADC-30C5CFE06CD1}" type="presParOf" srcId="{69DE9531-D63D-4ED2-94DB-A5870A4655BE}" destId="{0CA2231E-D03E-4122-904F-95F314D3C33D}" srcOrd="0" destOrd="0" presId="urn:microsoft.com/office/officeart/2005/8/layout/orgChart1"/>
    <dgm:cxn modelId="{7C1B7891-7871-47F4-A86D-2F4AD3A35161}" type="presParOf" srcId="{0CA2231E-D03E-4122-904F-95F314D3C33D}" destId="{30D02B45-4217-4E6F-82C0-16735BE03185}" srcOrd="0" destOrd="0" presId="urn:microsoft.com/office/officeart/2005/8/layout/orgChart1"/>
    <dgm:cxn modelId="{900C54D1-1D5C-4114-BFF3-B283E2DEA217}" type="presParOf" srcId="{0CA2231E-D03E-4122-904F-95F314D3C33D}" destId="{9FD52125-F0B9-47E7-B254-D804A00D1966}" srcOrd="1" destOrd="0" presId="urn:microsoft.com/office/officeart/2005/8/layout/orgChart1"/>
    <dgm:cxn modelId="{FDEA043A-35F0-4EB4-95D3-8E169653B65E}" type="presParOf" srcId="{69DE9531-D63D-4ED2-94DB-A5870A4655BE}" destId="{D934F0B1-DBFB-4ED7-A262-ED83BBE8F63B}" srcOrd="1" destOrd="0" presId="urn:microsoft.com/office/officeart/2005/8/layout/orgChart1"/>
    <dgm:cxn modelId="{8FDB023C-0174-4274-8C7B-AC89057D7BF1}" type="presParOf" srcId="{D934F0B1-DBFB-4ED7-A262-ED83BBE8F63B}" destId="{943D44F6-F2CC-46C6-B23F-9A2828065B5C}" srcOrd="0" destOrd="0" presId="urn:microsoft.com/office/officeart/2005/8/layout/orgChart1"/>
    <dgm:cxn modelId="{81159C03-E34E-410F-9240-D3C8E532CA06}" type="presParOf" srcId="{D934F0B1-DBFB-4ED7-A262-ED83BBE8F63B}" destId="{84DE2F99-26D2-4228-B62A-6273163AD07C}" srcOrd="1" destOrd="0" presId="urn:microsoft.com/office/officeart/2005/8/layout/orgChart1"/>
    <dgm:cxn modelId="{01992863-1AB7-48F6-A0D6-7FFE30F6321C}" type="presParOf" srcId="{84DE2F99-26D2-4228-B62A-6273163AD07C}" destId="{F41AC87D-09A9-436E-A9C5-DF031B63812D}" srcOrd="0" destOrd="0" presId="urn:microsoft.com/office/officeart/2005/8/layout/orgChart1"/>
    <dgm:cxn modelId="{CCC8854E-005D-448B-AB26-78DF30A5E44A}" type="presParOf" srcId="{F41AC87D-09A9-436E-A9C5-DF031B63812D}" destId="{1CF1FE72-D114-4A4E-A88C-8F5EC78D0D1D}" srcOrd="0" destOrd="0" presId="urn:microsoft.com/office/officeart/2005/8/layout/orgChart1"/>
    <dgm:cxn modelId="{C47D3D64-5651-448D-B9E8-3A4CC9AF3E9F}" type="presParOf" srcId="{F41AC87D-09A9-436E-A9C5-DF031B63812D}" destId="{2ABFA35D-920A-4E65-BB6F-D8B310BB7A60}" srcOrd="1" destOrd="0" presId="urn:microsoft.com/office/officeart/2005/8/layout/orgChart1"/>
    <dgm:cxn modelId="{E75FDEE5-6439-4FA5-B24F-0FFB9C8E6A71}" type="presParOf" srcId="{84DE2F99-26D2-4228-B62A-6273163AD07C}" destId="{7C5CD833-E0FB-4EA8-9E0C-9D0806DEB5B8}" srcOrd="1" destOrd="0" presId="urn:microsoft.com/office/officeart/2005/8/layout/orgChart1"/>
    <dgm:cxn modelId="{6442B36D-32B6-41A1-83E4-B7D15537496E}" type="presParOf" srcId="{7C5CD833-E0FB-4EA8-9E0C-9D0806DEB5B8}" destId="{03B33FE0-3123-459D-AF85-187EFB2AFE43}" srcOrd="0" destOrd="0" presId="urn:microsoft.com/office/officeart/2005/8/layout/orgChart1"/>
    <dgm:cxn modelId="{95B6C297-AE45-4AE9-B40F-D6228296C862}" type="presParOf" srcId="{7C5CD833-E0FB-4EA8-9E0C-9D0806DEB5B8}" destId="{EEE0C13C-C076-4F1D-92B8-C62F9836FD00}" srcOrd="1" destOrd="0" presId="urn:microsoft.com/office/officeart/2005/8/layout/orgChart1"/>
    <dgm:cxn modelId="{ECC5083A-730D-462C-A416-87F4977CFE05}" type="presParOf" srcId="{EEE0C13C-C076-4F1D-92B8-C62F9836FD00}" destId="{34AB9935-BDDC-43AC-A1D3-DCC5548D3E71}" srcOrd="0" destOrd="0" presId="urn:microsoft.com/office/officeart/2005/8/layout/orgChart1"/>
    <dgm:cxn modelId="{04B33898-BA34-4D88-9EB6-937D05A0A744}" type="presParOf" srcId="{34AB9935-BDDC-43AC-A1D3-DCC5548D3E71}" destId="{AF775A54-9FDC-40F7-9CAC-63DB508A5A3A}" srcOrd="0" destOrd="0" presId="urn:microsoft.com/office/officeart/2005/8/layout/orgChart1"/>
    <dgm:cxn modelId="{3E814730-4C92-4978-9D12-9B2D45835F4B}" type="presParOf" srcId="{34AB9935-BDDC-43AC-A1D3-DCC5548D3E71}" destId="{2111B93C-4AF8-4FC7-975E-7A486CD10447}" srcOrd="1" destOrd="0" presId="urn:microsoft.com/office/officeart/2005/8/layout/orgChart1"/>
    <dgm:cxn modelId="{9A91D4EA-4533-4657-AA30-00A4C6C01FB3}" type="presParOf" srcId="{EEE0C13C-C076-4F1D-92B8-C62F9836FD00}" destId="{1EEC22CE-E94A-4319-A574-BC7A22116E15}" srcOrd="1" destOrd="0" presId="urn:microsoft.com/office/officeart/2005/8/layout/orgChart1"/>
    <dgm:cxn modelId="{FC745B7A-0245-41FF-AD3F-BCE317B701E8}" type="presParOf" srcId="{EEE0C13C-C076-4F1D-92B8-C62F9836FD00}" destId="{9DE7AB19-4982-4172-B761-08930CA5B236}" srcOrd="2" destOrd="0" presId="urn:microsoft.com/office/officeart/2005/8/layout/orgChart1"/>
    <dgm:cxn modelId="{1DCFB147-76FF-4DA0-B97D-E59C4E90D99D}" type="presParOf" srcId="{7C5CD833-E0FB-4EA8-9E0C-9D0806DEB5B8}" destId="{F1BCE77B-4189-404A-9A1F-97EC8570EC6A}" srcOrd="2" destOrd="0" presId="urn:microsoft.com/office/officeart/2005/8/layout/orgChart1"/>
    <dgm:cxn modelId="{C0ECD281-E934-4856-9571-0BDC319E6C85}" type="presParOf" srcId="{7C5CD833-E0FB-4EA8-9E0C-9D0806DEB5B8}" destId="{6EB13CD9-6996-4814-A33F-72CDBD7CD799}" srcOrd="3" destOrd="0" presId="urn:microsoft.com/office/officeart/2005/8/layout/orgChart1"/>
    <dgm:cxn modelId="{2E08EDC4-1F84-4012-A056-3524E0A54FBD}" type="presParOf" srcId="{6EB13CD9-6996-4814-A33F-72CDBD7CD799}" destId="{0D4AD860-1102-4654-8FE8-8E3C557A5BA5}" srcOrd="0" destOrd="0" presId="urn:microsoft.com/office/officeart/2005/8/layout/orgChart1"/>
    <dgm:cxn modelId="{F75F9FAC-8BBE-4140-9C7A-E853E29BD703}" type="presParOf" srcId="{0D4AD860-1102-4654-8FE8-8E3C557A5BA5}" destId="{2AD28A85-25A9-423B-977E-559123B0F6E9}" srcOrd="0" destOrd="0" presId="urn:microsoft.com/office/officeart/2005/8/layout/orgChart1"/>
    <dgm:cxn modelId="{F6A4E6A7-3856-4D2E-B970-C9390AF314AE}" type="presParOf" srcId="{0D4AD860-1102-4654-8FE8-8E3C557A5BA5}" destId="{E0A880E4-E60F-448B-94DE-12F7C24A960F}" srcOrd="1" destOrd="0" presId="urn:microsoft.com/office/officeart/2005/8/layout/orgChart1"/>
    <dgm:cxn modelId="{FBF5EE1E-2876-48C9-ACBB-4DEA193EF728}" type="presParOf" srcId="{6EB13CD9-6996-4814-A33F-72CDBD7CD799}" destId="{3530BCEF-F39C-470B-A8FB-34A427486A21}" srcOrd="1" destOrd="0" presId="urn:microsoft.com/office/officeart/2005/8/layout/orgChart1"/>
    <dgm:cxn modelId="{7505C9B1-4656-41E4-8956-351CF5194311}" type="presParOf" srcId="{3530BCEF-F39C-470B-A8FB-34A427486A21}" destId="{EECDD663-FCC7-43F3-8EB9-7E806BBCC1A5}" srcOrd="0" destOrd="0" presId="urn:microsoft.com/office/officeart/2005/8/layout/orgChart1"/>
    <dgm:cxn modelId="{10BE6556-7DD6-4EB8-9C7F-F1EC36F1955E}" type="presParOf" srcId="{3530BCEF-F39C-470B-A8FB-34A427486A21}" destId="{1092116F-57DD-45A3-A1F4-F461F815EDA8}" srcOrd="1" destOrd="0" presId="urn:microsoft.com/office/officeart/2005/8/layout/orgChart1"/>
    <dgm:cxn modelId="{43A2E8EE-99B2-4C84-A720-D26B9FF71562}" type="presParOf" srcId="{1092116F-57DD-45A3-A1F4-F461F815EDA8}" destId="{5CB0B35C-5F71-422E-9EC6-AD5D6180E36B}" srcOrd="0" destOrd="0" presId="urn:microsoft.com/office/officeart/2005/8/layout/orgChart1"/>
    <dgm:cxn modelId="{D5545EE3-DF39-478C-9EEE-AD6221B0071E}" type="presParOf" srcId="{5CB0B35C-5F71-422E-9EC6-AD5D6180E36B}" destId="{9C44E19B-1183-4BB3-BC14-A10593FB1A74}" srcOrd="0" destOrd="0" presId="urn:microsoft.com/office/officeart/2005/8/layout/orgChart1"/>
    <dgm:cxn modelId="{B90337D4-0222-4992-9623-289F15327277}" type="presParOf" srcId="{5CB0B35C-5F71-422E-9EC6-AD5D6180E36B}" destId="{2AB0F730-8B54-4928-A94D-1176E7F86C6C}" srcOrd="1" destOrd="0" presId="urn:microsoft.com/office/officeart/2005/8/layout/orgChart1"/>
    <dgm:cxn modelId="{59A996CF-69E9-46A5-BF13-32E3954E9D42}" type="presParOf" srcId="{1092116F-57DD-45A3-A1F4-F461F815EDA8}" destId="{5D433905-D944-474B-851E-84EE79561234}" srcOrd="1" destOrd="0" presId="urn:microsoft.com/office/officeart/2005/8/layout/orgChart1"/>
    <dgm:cxn modelId="{64DB6193-C3EB-4E6E-8F47-E789F968D281}" type="presParOf" srcId="{1092116F-57DD-45A3-A1F4-F461F815EDA8}" destId="{B13BCB07-71D4-4217-9EC1-CEFADFA81674}" srcOrd="2" destOrd="0" presId="urn:microsoft.com/office/officeart/2005/8/layout/orgChart1"/>
    <dgm:cxn modelId="{440B6CBA-DD79-4964-AC10-71F0B8328869}" type="presParOf" srcId="{3530BCEF-F39C-470B-A8FB-34A427486A21}" destId="{8B98A53D-329A-4A8B-B43C-AB9CDD65F7A7}" srcOrd="2" destOrd="0" presId="urn:microsoft.com/office/officeart/2005/8/layout/orgChart1"/>
    <dgm:cxn modelId="{4328221A-6B5A-46C7-A267-B7C21CEF9BB8}" type="presParOf" srcId="{3530BCEF-F39C-470B-A8FB-34A427486A21}" destId="{DED57499-A01A-4C35-BED5-726984397C7B}" srcOrd="3" destOrd="0" presId="urn:microsoft.com/office/officeart/2005/8/layout/orgChart1"/>
    <dgm:cxn modelId="{14D749FF-769C-4E09-8292-1A59C64B649A}" type="presParOf" srcId="{DED57499-A01A-4C35-BED5-726984397C7B}" destId="{FAAB87CA-2013-4A63-BF03-9DDB181F87F5}" srcOrd="0" destOrd="0" presId="urn:microsoft.com/office/officeart/2005/8/layout/orgChart1"/>
    <dgm:cxn modelId="{444A1323-46D5-41FD-B544-A76F71F152DC}" type="presParOf" srcId="{FAAB87CA-2013-4A63-BF03-9DDB181F87F5}" destId="{F579C681-999C-48D6-935E-34E4EE602A31}" srcOrd="0" destOrd="0" presId="urn:microsoft.com/office/officeart/2005/8/layout/orgChart1"/>
    <dgm:cxn modelId="{8E635023-2E8E-4280-A9D4-1002C5F66C14}" type="presParOf" srcId="{FAAB87CA-2013-4A63-BF03-9DDB181F87F5}" destId="{ECB795D7-AB3C-4580-9F4A-51BD4A817DA4}" srcOrd="1" destOrd="0" presId="urn:microsoft.com/office/officeart/2005/8/layout/orgChart1"/>
    <dgm:cxn modelId="{A25B5C39-3F9B-478B-9894-B9BADDDA40A8}" type="presParOf" srcId="{DED57499-A01A-4C35-BED5-726984397C7B}" destId="{A5E18616-DB8B-4819-8333-B94FD79D7970}" srcOrd="1" destOrd="0" presId="urn:microsoft.com/office/officeart/2005/8/layout/orgChart1"/>
    <dgm:cxn modelId="{4CBC05ED-F442-4848-9DE5-CE5E8B53F6B7}" type="presParOf" srcId="{DED57499-A01A-4C35-BED5-726984397C7B}" destId="{08913FE5-27B3-484C-94F9-7FFE32CDD8A0}" srcOrd="2" destOrd="0" presId="urn:microsoft.com/office/officeart/2005/8/layout/orgChart1"/>
    <dgm:cxn modelId="{D14BDFB0-7288-4702-8E61-3A95620645C7}" type="presParOf" srcId="{6EB13CD9-6996-4814-A33F-72CDBD7CD799}" destId="{0A35CCBF-D478-46D2-B9CE-F7A948746D67}" srcOrd="2" destOrd="0" presId="urn:microsoft.com/office/officeart/2005/8/layout/orgChart1"/>
    <dgm:cxn modelId="{BBA8BBCF-1D65-47C5-84D1-90987D5F46B1}" type="presParOf" srcId="{84DE2F99-26D2-4228-B62A-6273163AD07C}" destId="{56EFADED-0C41-48CC-B444-24494D1B96B9}" srcOrd="2" destOrd="0" presId="urn:microsoft.com/office/officeart/2005/8/layout/orgChart1"/>
    <dgm:cxn modelId="{47E89C2F-BE9C-4FAD-A35D-DE62BFE424C8}" type="presParOf" srcId="{D934F0B1-DBFB-4ED7-A262-ED83BBE8F63B}" destId="{4D0052DB-68D0-4BE2-B746-AEFA2DDE9E81}" srcOrd="2" destOrd="0" presId="urn:microsoft.com/office/officeart/2005/8/layout/orgChart1"/>
    <dgm:cxn modelId="{72A0913A-3F40-4BEB-B6FE-B66457A81C53}" type="presParOf" srcId="{D934F0B1-DBFB-4ED7-A262-ED83BBE8F63B}" destId="{493BB7E6-A1F2-43F4-8805-40D77512182D}" srcOrd="3" destOrd="0" presId="urn:microsoft.com/office/officeart/2005/8/layout/orgChart1"/>
    <dgm:cxn modelId="{EDC81428-4A68-4FCE-9DB9-29DFEDFC34DD}" type="presParOf" srcId="{493BB7E6-A1F2-43F4-8805-40D77512182D}" destId="{ADC31CD7-DF09-4AC9-AC0A-496AD4EC8E37}" srcOrd="0" destOrd="0" presId="urn:microsoft.com/office/officeart/2005/8/layout/orgChart1"/>
    <dgm:cxn modelId="{2F2ACE7F-7F72-444A-8EC1-312181681AE5}" type="presParOf" srcId="{ADC31CD7-DF09-4AC9-AC0A-496AD4EC8E37}" destId="{C1509ACD-3710-4626-B007-20C916CB3BC6}" srcOrd="0" destOrd="0" presId="urn:microsoft.com/office/officeart/2005/8/layout/orgChart1"/>
    <dgm:cxn modelId="{1F679B0F-0332-45EA-9CD2-1F8091C5FF4F}" type="presParOf" srcId="{ADC31CD7-DF09-4AC9-AC0A-496AD4EC8E37}" destId="{959401C1-9141-409F-9E8E-75E5B36D78CE}" srcOrd="1" destOrd="0" presId="urn:microsoft.com/office/officeart/2005/8/layout/orgChart1"/>
    <dgm:cxn modelId="{31DE372C-2D45-4706-9161-D540102827DD}" type="presParOf" srcId="{493BB7E6-A1F2-43F4-8805-40D77512182D}" destId="{10DD4DC4-2D5F-4CF0-8BE9-EE163E517C91}" srcOrd="1" destOrd="0" presId="urn:microsoft.com/office/officeart/2005/8/layout/orgChart1"/>
    <dgm:cxn modelId="{EB024030-E79F-4AB5-B7FF-7B3C734056FC}" type="presParOf" srcId="{493BB7E6-A1F2-43F4-8805-40D77512182D}" destId="{3CF073FB-CA19-4174-ADF7-21C4BB78FC52}" srcOrd="2" destOrd="0" presId="urn:microsoft.com/office/officeart/2005/8/layout/orgChart1"/>
    <dgm:cxn modelId="{E1DE1640-5642-4038-A828-6ED6D9FA032C}" type="presParOf" srcId="{D934F0B1-DBFB-4ED7-A262-ED83BBE8F63B}" destId="{7286586D-DECD-4AC2-BAC1-A593F9A74AA0}" srcOrd="4" destOrd="0" presId="urn:microsoft.com/office/officeart/2005/8/layout/orgChart1"/>
    <dgm:cxn modelId="{B59F0BD3-D714-4EC4-8124-A7E86F8947E3}" type="presParOf" srcId="{D934F0B1-DBFB-4ED7-A262-ED83BBE8F63B}" destId="{08B866A3-E8EC-46B1-82FD-E71B420FE17E}" srcOrd="5" destOrd="0" presId="urn:microsoft.com/office/officeart/2005/8/layout/orgChart1"/>
    <dgm:cxn modelId="{85D0E621-7DF7-493E-8D54-27923509AD8E}" type="presParOf" srcId="{08B866A3-E8EC-46B1-82FD-E71B420FE17E}" destId="{1B9304DF-CBEA-4563-B498-545F28A1117E}" srcOrd="0" destOrd="0" presId="urn:microsoft.com/office/officeart/2005/8/layout/orgChart1"/>
    <dgm:cxn modelId="{BCD11D80-AA7B-4262-9338-AF724BF008C8}" type="presParOf" srcId="{1B9304DF-CBEA-4563-B498-545F28A1117E}" destId="{B4CC6E6C-C1E1-46E2-8D50-C673518E2900}" srcOrd="0" destOrd="0" presId="urn:microsoft.com/office/officeart/2005/8/layout/orgChart1"/>
    <dgm:cxn modelId="{735727D2-0123-49C6-9439-C89CDF71E5DE}" type="presParOf" srcId="{1B9304DF-CBEA-4563-B498-545F28A1117E}" destId="{7E5179EC-9870-4EC5-BC64-6FF5B8BEE8A0}" srcOrd="1" destOrd="0" presId="urn:microsoft.com/office/officeart/2005/8/layout/orgChart1"/>
    <dgm:cxn modelId="{0F51BB3D-EB00-4FC9-9D03-0D2510239C03}" type="presParOf" srcId="{08B866A3-E8EC-46B1-82FD-E71B420FE17E}" destId="{CC9E6ADB-9BAA-4370-9CBF-B899C36FF9D4}" srcOrd="1" destOrd="0" presId="urn:microsoft.com/office/officeart/2005/8/layout/orgChart1"/>
    <dgm:cxn modelId="{17B44D1F-8A72-45B2-BA73-37B0CB3CDFC0}" type="presParOf" srcId="{08B866A3-E8EC-46B1-82FD-E71B420FE17E}" destId="{4EE2F971-BB73-49DC-ABAB-CDA0BCBC23FE}" srcOrd="2" destOrd="0" presId="urn:microsoft.com/office/officeart/2005/8/layout/orgChart1"/>
    <dgm:cxn modelId="{B0822CEF-DC80-4E87-9F53-7986B6CFACD4}" type="presParOf" srcId="{69DE9531-D63D-4ED2-94DB-A5870A4655BE}" destId="{77A12406-509B-4930-BEF0-E9B6B4996F96}" srcOrd="2" destOrd="0" presId="urn:microsoft.com/office/officeart/2005/8/layout/orgChart1"/>
    <dgm:cxn modelId="{48E6BD91-59BA-4A4E-B477-41CC86DF2C33}" type="presParOf" srcId="{0091B56E-05E8-45F3-9FAC-FEA787FE0E60}" destId="{3DAB782D-25A6-4E22-A1C6-533CFB844827}" srcOrd="2" destOrd="0" presId="urn:microsoft.com/office/officeart/2005/8/layout/orgChart1"/>
    <dgm:cxn modelId="{2CCA5018-4318-48DB-B727-7E88CEA3699D}" type="presParOf" srcId="{0091B56E-05E8-45F3-9FAC-FEA787FE0E60}" destId="{43B5AAAD-B1D5-4097-B115-1CA8D955C76A}" srcOrd="3" destOrd="0" presId="urn:microsoft.com/office/officeart/2005/8/layout/orgChart1"/>
    <dgm:cxn modelId="{44654FFF-2ECE-45A1-B7AE-E222A29DAA1A}" type="presParOf" srcId="{43B5AAAD-B1D5-4097-B115-1CA8D955C76A}" destId="{617ED820-FC47-40B0-80D6-AA24F0C75A0A}" srcOrd="0" destOrd="0" presId="urn:microsoft.com/office/officeart/2005/8/layout/orgChart1"/>
    <dgm:cxn modelId="{754B648A-A1D1-4817-8188-20A279F87637}" type="presParOf" srcId="{617ED820-FC47-40B0-80D6-AA24F0C75A0A}" destId="{EE3B062A-071C-4FED-A6EC-BB51A56864CD}" srcOrd="0" destOrd="0" presId="urn:microsoft.com/office/officeart/2005/8/layout/orgChart1"/>
    <dgm:cxn modelId="{451B1D11-34D5-4C42-9C85-7D736C832479}" type="presParOf" srcId="{617ED820-FC47-40B0-80D6-AA24F0C75A0A}" destId="{0AE98AAB-5823-484B-9383-33F2A4642741}" srcOrd="1" destOrd="0" presId="urn:microsoft.com/office/officeart/2005/8/layout/orgChart1"/>
    <dgm:cxn modelId="{32F51682-5C1F-4479-9FDF-37BB68D8F031}" type="presParOf" srcId="{43B5AAAD-B1D5-4097-B115-1CA8D955C76A}" destId="{72897039-F410-4676-9F7D-7E80F32A6EEA}" srcOrd="1" destOrd="0" presId="urn:microsoft.com/office/officeart/2005/8/layout/orgChart1"/>
    <dgm:cxn modelId="{88ED873E-70E4-4E78-B629-62E8B10A55DB}" type="presParOf" srcId="{72897039-F410-4676-9F7D-7E80F32A6EEA}" destId="{16941355-8B46-4261-A4D8-685F945D151B}" srcOrd="0" destOrd="0" presId="urn:microsoft.com/office/officeart/2005/8/layout/orgChart1"/>
    <dgm:cxn modelId="{5D52A9AB-0297-4139-9BF6-5A5D09F28F5D}" type="presParOf" srcId="{72897039-F410-4676-9F7D-7E80F32A6EEA}" destId="{68325D4A-660B-4043-8AAD-156DB907193E}" srcOrd="1" destOrd="0" presId="urn:microsoft.com/office/officeart/2005/8/layout/orgChart1"/>
    <dgm:cxn modelId="{19503F79-B0F0-4C1F-83FE-2FBD73AC8054}" type="presParOf" srcId="{68325D4A-660B-4043-8AAD-156DB907193E}" destId="{89BA4C83-2671-41B5-9AA9-36128DC75550}" srcOrd="0" destOrd="0" presId="urn:microsoft.com/office/officeart/2005/8/layout/orgChart1"/>
    <dgm:cxn modelId="{223EEDF9-8E0E-4FFA-8F94-7C07CF4CCE04}" type="presParOf" srcId="{89BA4C83-2671-41B5-9AA9-36128DC75550}" destId="{92493A62-1525-49EB-A638-DAF37C1FF8C2}" srcOrd="0" destOrd="0" presId="urn:microsoft.com/office/officeart/2005/8/layout/orgChart1"/>
    <dgm:cxn modelId="{1EEA3DE8-1608-4871-A59F-41CD386C5C4B}" type="presParOf" srcId="{89BA4C83-2671-41B5-9AA9-36128DC75550}" destId="{40C03323-8326-4BC9-B983-EC8583F86C42}" srcOrd="1" destOrd="0" presId="urn:microsoft.com/office/officeart/2005/8/layout/orgChart1"/>
    <dgm:cxn modelId="{76C1ED5B-7931-448C-B7B1-5288062C52D2}" type="presParOf" srcId="{68325D4A-660B-4043-8AAD-156DB907193E}" destId="{F65C42C4-A735-4452-93CF-97C8606C5230}" srcOrd="1" destOrd="0" presId="urn:microsoft.com/office/officeart/2005/8/layout/orgChart1"/>
    <dgm:cxn modelId="{16D68236-44AD-4149-87C4-63ED6F738A50}" type="presParOf" srcId="{F65C42C4-A735-4452-93CF-97C8606C5230}" destId="{4616E632-C55B-45A1-928A-49438D333A65}" srcOrd="0" destOrd="0" presId="urn:microsoft.com/office/officeart/2005/8/layout/orgChart1"/>
    <dgm:cxn modelId="{2CAACB24-F110-4885-951A-773A2DF16035}" type="presParOf" srcId="{F65C42C4-A735-4452-93CF-97C8606C5230}" destId="{CAA2DBD3-8CEB-4246-BC6A-A24594A3136F}" srcOrd="1" destOrd="0" presId="urn:microsoft.com/office/officeart/2005/8/layout/orgChart1"/>
    <dgm:cxn modelId="{1F72D722-5C09-457E-A508-B4453069CA62}" type="presParOf" srcId="{CAA2DBD3-8CEB-4246-BC6A-A24594A3136F}" destId="{5D0B95D5-0E87-4E65-8AF6-05229C3E029E}" srcOrd="0" destOrd="0" presId="urn:microsoft.com/office/officeart/2005/8/layout/orgChart1"/>
    <dgm:cxn modelId="{8A5E1C0A-8297-47D9-BB76-C1B1E6C8A91A}" type="presParOf" srcId="{5D0B95D5-0E87-4E65-8AF6-05229C3E029E}" destId="{E248CF7A-A73A-4E40-8063-CB57646B199E}" srcOrd="0" destOrd="0" presId="urn:microsoft.com/office/officeart/2005/8/layout/orgChart1"/>
    <dgm:cxn modelId="{481E5A44-0042-446E-84B6-F0843DAA2207}" type="presParOf" srcId="{5D0B95D5-0E87-4E65-8AF6-05229C3E029E}" destId="{F17576BE-5D40-40E9-A973-51FAD7B90D33}" srcOrd="1" destOrd="0" presId="urn:microsoft.com/office/officeart/2005/8/layout/orgChart1"/>
    <dgm:cxn modelId="{2E498002-DCA8-4D27-AB2B-78C81C62A1F0}" type="presParOf" srcId="{CAA2DBD3-8CEB-4246-BC6A-A24594A3136F}" destId="{A76B8172-0511-4D72-A0B4-439239022DEA}" srcOrd="1" destOrd="0" presId="urn:microsoft.com/office/officeart/2005/8/layout/orgChart1"/>
    <dgm:cxn modelId="{C060E454-F7CF-4697-BC7C-60F33ECC4940}" type="presParOf" srcId="{CAA2DBD3-8CEB-4246-BC6A-A24594A3136F}" destId="{84253B78-1ABC-4A8D-8CD3-085272CE772F}" srcOrd="2" destOrd="0" presId="urn:microsoft.com/office/officeart/2005/8/layout/orgChart1"/>
    <dgm:cxn modelId="{3533089A-0259-4FBD-9EEA-EB3FD4BB8143}" type="presParOf" srcId="{F65C42C4-A735-4452-93CF-97C8606C5230}" destId="{8E7FDED3-12BF-4183-936D-282C2DFE83BE}" srcOrd="2" destOrd="0" presId="urn:microsoft.com/office/officeart/2005/8/layout/orgChart1"/>
    <dgm:cxn modelId="{055D4BDB-8EAA-4BE0-B2E6-9FF3893EBDA6}" type="presParOf" srcId="{F65C42C4-A735-4452-93CF-97C8606C5230}" destId="{64ED28AC-C380-473B-A22A-1CBDA06D7BD2}" srcOrd="3" destOrd="0" presId="urn:microsoft.com/office/officeart/2005/8/layout/orgChart1"/>
    <dgm:cxn modelId="{360AD2B6-E68A-4D29-A9A1-8B1274243A14}" type="presParOf" srcId="{64ED28AC-C380-473B-A22A-1CBDA06D7BD2}" destId="{54327F9E-8C2B-4FAE-98D4-179C8FA7BC8F}" srcOrd="0" destOrd="0" presId="urn:microsoft.com/office/officeart/2005/8/layout/orgChart1"/>
    <dgm:cxn modelId="{1178F53E-A899-49F3-ACF6-D9907F383562}" type="presParOf" srcId="{54327F9E-8C2B-4FAE-98D4-179C8FA7BC8F}" destId="{6BFA4C65-9725-4E1A-AFC9-C82351D6391C}" srcOrd="0" destOrd="0" presId="urn:microsoft.com/office/officeart/2005/8/layout/orgChart1"/>
    <dgm:cxn modelId="{4B32F56C-1751-4816-B465-8E615B7A75A5}" type="presParOf" srcId="{54327F9E-8C2B-4FAE-98D4-179C8FA7BC8F}" destId="{871CBDB4-3DB2-4713-AB6A-CEDCED49BEC0}" srcOrd="1" destOrd="0" presId="urn:microsoft.com/office/officeart/2005/8/layout/orgChart1"/>
    <dgm:cxn modelId="{EBC04215-F663-4D89-995A-567999B270BE}" type="presParOf" srcId="{64ED28AC-C380-473B-A22A-1CBDA06D7BD2}" destId="{3499EE55-A531-4FB6-B73C-7AE0657B879D}" srcOrd="1" destOrd="0" presId="urn:microsoft.com/office/officeart/2005/8/layout/orgChart1"/>
    <dgm:cxn modelId="{BA72E633-20E6-4448-9331-D9449184BEDC}" type="presParOf" srcId="{64ED28AC-C380-473B-A22A-1CBDA06D7BD2}" destId="{B750DCEC-95A1-4325-841D-EC35A5EF1A92}" srcOrd="2" destOrd="0" presId="urn:microsoft.com/office/officeart/2005/8/layout/orgChart1"/>
    <dgm:cxn modelId="{7532F6F9-0ECD-4315-ABEA-998398845691}" type="presParOf" srcId="{68325D4A-660B-4043-8AAD-156DB907193E}" destId="{5368627F-717A-44FD-BF81-1E13648E89EE}" srcOrd="2" destOrd="0" presId="urn:microsoft.com/office/officeart/2005/8/layout/orgChart1"/>
    <dgm:cxn modelId="{9CCABBA0-192F-400E-8B3F-0F0D2354CF0D}" type="presParOf" srcId="{72897039-F410-4676-9F7D-7E80F32A6EEA}" destId="{47929CF9-4489-48A9-83F7-BC350799DD5B}" srcOrd="2" destOrd="0" presId="urn:microsoft.com/office/officeart/2005/8/layout/orgChart1"/>
    <dgm:cxn modelId="{1321B5E4-CBD5-4BB1-AB08-21CB29542EB6}" type="presParOf" srcId="{72897039-F410-4676-9F7D-7E80F32A6EEA}" destId="{AE811E57-0B4C-49ED-99F4-E96F4EC38583}" srcOrd="3" destOrd="0" presId="urn:microsoft.com/office/officeart/2005/8/layout/orgChart1"/>
    <dgm:cxn modelId="{DE5B870F-A4A2-4C65-87A4-9AA7D3706E4B}" type="presParOf" srcId="{AE811E57-0B4C-49ED-99F4-E96F4EC38583}" destId="{AC27C20B-04F5-40A5-AC52-322260F07C2F}" srcOrd="0" destOrd="0" presId="urn:microsoft.com/office/officeart/2005/8/layout/orgChart1"/>
    <dgm:cxn modelId="{7AC56D3D-5726-48E3-B105-584101C386A2}" type="presParOf" srcId="{AC27C20B-04F5-40A5-AC52-322260F07C2F}" destId="{D9A75C33-9EE9-4406-A991-5D79F83B3599}" srcOrd="0" destOrd="0" presId="urn:microsoft.com/office/officeart/2005/8/layout/orgChart1"/>
    <dgm:cxn modelId="{1E824D37-D0F2-4C5D-A627-77942DED2CAD}" type="presParOf" srcId="{AC27C20B-04F5-40A5-AC52-322260F07C2F}" destId="{D2C33A0D-6547-4B20-81A5-23C2EECF6D00}" srcOrd="1" destOrd="0" presId="urn:microsoft.com/office/officeart/2005/8/layout/orgChart1"/>
    <dgm:cxn modelId="{A98179E7-4D29-4C76-8094-0517507A781C}" type="presParOf" srcId="{AE811E57-0B4C-49ED-99F4-E96F4EC38583}" destId="{CDBF0E79-34C1-482E-85B1-CD5E28515A98}" srcOrd="1" destOrd="0" presId="urn:microsoft.com/office/officeart/2005/8/layout/orgChart1"/>
    <dgm:cxn modelId="{390DA3F1-0B09-43CD-96B6-CE4B5D7E3205}" type="presParOf" srcId="{AE811E57-0B4C-49ED-99F4-E96F4EC38583}" destId="{0B8FD04D-50A1-446C-839D-B574E62D9AB0}" srcOrd="2" destOrd="0" presId="urn:microsoft.com/office/officeart/2005/8/layout/orgChart1"/>
    <dgm:cxn modelId="{1C2ED01D-9C2C-404F-ADBC-32F4763A22E0}" type="presParOf" srcId="{43B5AAAD-B1D5-4097-B115-1CA8D955C76A}" destId="{C33AC7F1-82DA-4048-9426-1DE91C3419CB}" srcOrd="2" destOrd="0" presId="urn:microsoft.com/office/officeart/2005/8/layout/orgChart1"/>
    <dgm:cxn modelId="{8828F398-2A8D-43F1-BB0E-53CC6554CCC4}" type="presParOf" srcId="{0091B56E-05E8-45F3-9FAC-FEA787FE0E60}" destId="{BC3A1452-B691-46D6-B8EF-4435E6B1F42C}" srcOrd="4" destOrd="0" presId="urn:microsoft.com/office/officeart/2005/8/layout/orgChart1"/>
    <dgm:cxn modelId="{0F1DD7BD-FC16-46A3-9BD0-BF30FDB34015}" type="presParOf" srcId="{0091B56E-05E8-45F3-9FAC-FEA787FE0E60}" destId="{1A265941-0AF7-47D4-BD6F-BCAC60EFDDC9}" srcOrd="5" destOrd="0" presId="urn:microsoft.com/office/officeart/2005/8/layout/orgChart1"/>
    <dgm:cxn modelId="{363BF455-EDDB-40C8-BF4C-5B5B6B3F4BD2}" type="presParOf" srcId="{1A265941-0AF7-47D4-BD6F-BCAC60EFDDC9}" destId="{21F9B036-7485-4945-9F60-C3F63CA9BFDE}" srcOrd="0" destOrd="0" presId="urn:microsoft.com/office/officeart/2005/8/layout/orgChart1"/>
    <dgm:cxn modelId="{3C9D6630-63FC-4F2E-8CC1-ADA3577A2F64}" type="presParOf" srcId="{21F9B036-7485-4945-9F60-C3F63CA9BFDE}" destId="{89E0763D-F594-4798-A7A6-C452BD75D3E4}" srcOrd="0" destOrd="0" presId="urn:microsoft.com/office/officeart/2005/8/layout/orgChart1"/>
    <dgm:cxn modelId="{C3722978-CA1E-40DF-98A4-C84FE98C1F61}" type="presParOf" srcId="{21F9B036-7485-4945-9F60-C3F63CA9BFDE}" destId="{4FBCF6C1-8FFC-4907-975E-2409680C6CFA}" srcOrd="1" destOrd="0" presId="urn:microsoft.com/office/officeart/2005/8/layout/orgChart1"/>
    <dgm:cxn modelId="{D7E0AAA0-2DF7-4251-9B59-6E02280BA17F}" type="presParOf" srcId="{1A265941-0AF7-47D4-BD6F-BCAC60EFDDC9}" destId="{7B66E431-2BE0-4736-AF3A-FEF45D33E21B}" srcOrd="1" destOrd="0" presId="urn:microsoft.com/office/officeart/2005/8/layout/orgChart1"/>
    <dgm:cxn modelId="{1F413BA4-E6EB-4629-B2C7-97F8758238E7}" type="presParOf" srcId="{1A265941-0AF7-47D4-BD6F-BCAC60EFDDC9}" destId="{F6337246-BA63-460F-81D5-4F696CDD9D63}" srcOrd="2" destOrd="0" presId="urn:microsoft.com/office/officeart/2005/8/layout/orgChart1"/>
    <dgm:cxn modelId="{3C0EE8C3-490A-4145-95FE-A2425E3AA80C}" type="presParOf" srcId="{CF9E8F18-32CE-4185-8F40-E935FAB9FE2B}" destId="{B14AF923-5937-4105-B3F0-77D9EC32EEC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86D4F9-DA50-4B5E-A120-48B11711680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fi-FI"/>
        </a:p>
      </dgm:t>
    </dgm:pt>
    <dgm:pt modelId="{F16DD3C7-8315-4EFE-9A6F-579F1C500338}">
      <dgm:prSet phldrT="[Text]"/>
      <dgm:spPr/>
      <dgm:t>
        <a:bodyPr/>
        <a:lstStyle/>
        <a:p>
          <a:r>
            <a:rPr lang="en-US" dirty="0"/>
            <a:t>Spoof client</a:t>
          </a:r>
          <a:endParaRPr lang="fi-FI" dirty="0"/>
        </a:p>
      </dgm:t>
    </dgm:pt>
    <dgm:pt modelId="{454AED89-5A63-44DE-B162-E907D510C69E}" type="parTrans" cxnId="{9091A26C-9D41-4CD3-9861-ACCCA9B2AED9}">
      <dgm:prSet/>
      <dgm:spPr/>
      <dgm:t>
        <a:bodyPr/>
        <a:lstStyle/>
        <a:p>
          <a:endParaRPr lang="fi-FI"/>
        </a:p>
      </dgm:t>
    </dgm:pt>
    <dgm:pt modelId="{BC101531-6811-4C8B-B4FF-E8979875541F}" type="sibTrans" cxnId="{9091A26C-9D41-4CD3-9861-ACCCA9B2AED9}">
      <dgm:prSet/>
      <dgm:spPr/>
      <dgm:t>
        <a:bodyPr/>
        <a:lstStyle/>
        <a:p>
          <a:endParaRPr lang="fi-FI"/>
        </a:p>
      </dgm:t>
    </dgm:pt>
    <dgm:pt modelId="{34F2205E-EB33-4757-806F-3CADEC733852}">
      <dgm:prSet phldrT="[Text]"/>
      <dgm:spPr/>
      <dgm:t>
        <a:bodyPr/>
        <a:lstStyle/>
        <a:p>
          <a:r>
            <a:rPr lang="en-US" dirty="0"/>
            <a:t>No authentication</a:t>
          </a:r>
          <a:endParaRPr lang="fi-FI" dirty="0"/>
        </a:p>
      </dgm:t>
    </dgm:pt>
    <dgm:pt modelId="{BAC6328F-FA2B-48D9-887D-4993476045E1}" type="parTrans" cxnId="{4934D0E5-77FD-4F30-B600-98E2DE35CB5B}">
      <dgm:prSet/>
      <dgm:spPr/>
      <dgm:t>
        <a:bodyPr/>
        <a:lstStyle/>
        <a:p>
          <a:endParaRPr lang="fi-FI"/>
        </a:p>
      </dgm:t>
    </dgm:pt>
    <dgm:pt modelId="{9181863B-D59F-43A8-8989-48CD39EA3384}" type="sibTrans" cxnId="{4934D0E5-77FD-4F30-B600-98E2DE35CB5B}">
      <dgm:prSet/>
      <dgm:spPr/>
      <dgm:t>
        <a:bodyPr/>
        <a:lstStyle/>
        <a:p>
          <a:endParaRPr lang="fi-FI"/>
        </a:p>
      </dgm:t>
    </dgm:pt>
    <dgm:pt modelId="{44997B68-E204-4655-95BF-34347CAFC2BA}">
      <dgm:prSet phldrT="[Text]"/>
      <dgm:spPr/>
      <dgm:t>
        <a:bodyPr/>
        <a:lstStyle/>
        <a:p>
          <a:r>
            <a:rPr lang="en-US" dirty="0"/>
            <a:t>Backup authentication</a:t>
          </a:r>
          <a:endParaRPr lang="fi-FI" dirty="0"/>
        </a:p>
      </dgm:t>
    </dgm:pt>
    <dgm:pt modelId="{30E794B6-27A3-418E-9F95-8B73CE86F6CB}" type="parTrans" cxnId="{43EA1112-30E1-436E-ACAB-8C7FE97DF1BC}">
      <dgm:prSet/>
      <dgm:spPr/>
      <dgm:t>
        <a:bodyPr/>
        <a:lstStyle/>
        <a:p>
          <a:endParaRPr lang="fi-FI"/>
        </a:p>
      </dgm:t>
    </dgm:pt>
    <dgm:pt modelId="{66950508-0195-4267-BFD4-162688419C18}" type="sibTrans" cxnId="{43EA1112-30E1-436E-ACAB-8C7FE97DF1BC}">
      <dgm:prSet/>
      <dgm:spPr/>
      <dgm:t>
        <a:bodyPr/>
        <a:lstStyle/>
        <a:p>
          <a:endParaRPr lang="fi-FI"/>
        </a:p>
      </dgm:t>
    </dgm:pt>
    <dgm:pt modelId="{DEAAC40F-8964-4A0A-8569-533B45B3281F}">
      <dgm:prSet phldrT="[Text]"/>
      <dgm:spPr/>
      <dgm:t>
        <a:bodyPr/>
        <a:lstStyle/>
        <a:p>
          <a:r>
            <a:rPr lang="en-US" dirty="0"/>
            <a:t>Weak authentication</a:t>
          </a:r>
          <a:endParaRPr lang="fi-FI" dirty="0"/>
        </a:p>
      </dgm:t>
    </dgm:pt>
    <dgm:pt modelId="{7A0CC10C-9771-4463-8BB0-5EFCB3BF47A1}" type="parTrans" cxnId="{A3842169-F921-4F72-BB9B-197E7CB96FD2}">
      <dgm:prSet/>
      <dgm:spPr/>
      <dgm:t>
        <a:bodyPr/>
        <a:lstStyle/>
        <a:p>
          <a:endParaRPr lang="fi-FI"/>
        </a:p>
      </dgm:t>
    </dgm:pt>
    <dgm:pt modelId="{A1741187-AB78-4149-9F4A-A0FE6E81E8EC}" type="sibTrans" cxnId="{A3842169-F921-4F72-BB9B-197E7CB96FD2}">
      <dgm:prSet/>
      <dgm:spPr/>
      <dgm:t>
        <a:bodyPr/>
        <a:lstStyle/>
        <a:p>
          <a:endParaRPr lang="fi-FI"/>
        </a:p>
      </dgm:t>
    </dgm:pt>
    <dgm:pt modelId="{7E15F1BE-ADA8-4974-94C1-8E9BF1D62DE6}">
      <dgm:prSet phldrT="[Text]"/>
      <dgm:spPr/>
      <dgm:t>
        <a:bodyPr/>
        <a:lstStyle/>
        <a:p>
          <a:r>
            <a:rPr lang="en-US" dirty="0"/>
            <a:t>Obtain credentials</a:t>
          </a:r>
          <a:endParaRPr lang="fi-FI" dirty="0"/>
        </a:p>
      </dgm:t>
    </dgm:pt>
    <dgm:pt modelId="{9187364C-936E-4A36-885C-23000C070767}" type="parTrans" cxnId="{AB329A6B-B8C0-447F-919D-C50AE9E108BF}">
      <dgm:prSet/>
      <dgm:spPr/>
      <dgm:t>
        <a:bodyPr/>
        <a:lstStyle/>
        <a:p>
          <a:endParaRPr lang="fi-FI"/>
        </a:p>
      </dgm:t>
    </dgm:pt>
    <dgm:pt modelId="{472FAC04-A92F-442E-BA62-126CB624DD87}" type="sibTrans" cxnId="{AB329A6B-B8C0-447F-919D-C50AE9E108BF}">
      <dgm:prSet/>
      <dgm:spPr/>
      <dgm:t>
        <a:bodyPr/>
        <a:lstStyle/>
        <a:p>
          <a:endParaRPr lang="fi-FI"/>
        </a:p>
      </dgm:t>
    </dgm:pt>
    <dgm:pt modelId="{2810A089-62EF-4509-B6EE-B5CC27819A48}">
      <dgm:prSet phldrT="[Text]"/>
      <dgm:spPr/>
      <dgm:t>
        <a:bodyPr/>
        <a:lstStyle/>
        <a:p>
          <a:r>
            <a:rPr lang="en-US" dirty="0"/>
            <a:t>Brute force</a:t>
          </a:r>
          <a:endParaRPr lang="fi-FI" dirty="0"/>
        </a:p>
      </dgm:t>
    </dgm:pt>
    <dgm:pt modelId="{4FB57CB9-61E3-494C-A37B-C2B4B511915F}" type="parTrans" cxnId="{1C63FC1E-E349-4E07-A420-B9AADA087231}">
      <dgm:prSet/>
      <dgm:spPr/>
      <dgm:t>
        <a:bodyPr/>
        <a:lstStyle/>
        <a:p>
          <a:endParaRPr lang="fi-FI"/>
        </a:p>
      </dgm:t>
    </dgm:pt>
    <dgm:pt modelId="{1172705F-FB5D-48E9-9418-B15D3F3DB3EE}" type="sibTrans" cxnId="{1C63FC1E-E349-4E07-A420-B9AADA087231}">
      <dgm:prSet/>
      <dgm:spPr/>
      <dgm:t>
        <a:bodyPr/>
        <a:lstStyle/>
        <a:p>
          <a:endParaRPr lang="fi-FI"/>
        </a:p>
      </dgm:t>
    </dgm:pt>
    <dgm:pt modelId="{1DAA5CF6-DF19-4595-8154-4A745CF033DF}">
      <dgm:prSet phldrT="[Text]"/>
      <dgm:spPr/>
      <dgm:t>
        <a:bodyPr/>
        <a:lstStyle/>
        <a:p>
          <a:r>
            <a:rPr lang="en-US" dirty="0"/>
            <a:t>Transit</a:t>
          </a:r>
          <a:endParaRPr lang="fi-FI" dirty="0"/>
        </a:p>
      </dgm:t>
    </dgm:pt>
    <dgm:pt modelId="{F87C0F93-5C74-4F1A-A269-06C04ABE469A}" type="parTrans" cxnId="{AC9988CE-0405-4EAF-B307-964EF620D814}">
      <dgm:prSet/>
      <dgm:spPr/>
      <dgm:t>
        <a:bodyPr/>
        <a:lstStyle/>
        <a:p>
          <a:endParaRPr lang="fi-FI"/>
        </a:p>
      </dgm:t>
    </dgm:pt>
    <dgm:pt modelId="{31D680E6-C60B-4EF5-BF78-BAF81523784A}" type="sibTrans" cxnId="{AC9988CE-0405-4EAF-B307-964EF620D814}">
      <dgm:prSet/>
      <dgm:spPr/>
      <dgm:t>
        <a:bodyPr/>
        <a:lstStyle/>
        <a:p>
          <a:endParaRPr lang="fi-FI"/>
        </a:p>
      </dgm:t>
    </dgm:pt>
    <dgm:pt modelId="{1E4EDBA4-5310-4C31-9380-38D432659818}">
      <dgm:prSet phldrT="[Text]"/>
      <dgm:spPr/>
      <dgm:t>
        <a:bodyPr/>
        <a:lstStyle/>
        <a:p>
          <a:r>
            <a:rPr lang="en-US" dirty="0"/>
            <a:t>Storage</a:t>
          </a:r>
          <a:endParaRPr lang="fi-FI" dirty="0"/>
        </a:p>
      </dgm:t>
    </dgm:pt>
    <dgm:pt modelId="{53FE52C7-57AA-4957-880D-F94F48EA8089}" type="parTrans" cxnId="{B98D8956-AA92-492F-A33B-344E37DD0AAB}">
      <dgm:prSet/>
      <dgm:spPr/>
      <dgm:t>
        <a:bodyPr/>
        <a:lstStyle/>
        <a:p>
          <a:endParaRPr lang="fi-FI"/>
        </a:p>
      </dgm:t>
    </dgm:pt>
    <dgm:pt modelId="{4D591812-3816-4A74-8991-1F1992DCD113}" type="sibTrans" cxnId="{B98D8956-AA92-492F-A33B-344E37DD0AAB}">
      <dgm:prSet/>
      <dgm:spPr/>
      <dgm:t>
        <a:bodyPr/>
        <a:lstStyle/>
        <a:p>
          <a:endParaRPr lang="fi-FI"/>
        </a:p>
      </dgm:t>
    </dgm:pt>
    <dgm:pt modelId="{1196AFB2-CC7A-494D-9C7F-267C21EBA2C6}">
      <dgm:prSet phldrT="[Text]"/>
      <dgm:spPr/>
      <dgm:t>
        <a:bodyPr/>
        <a:lstStyle/>
        <a:p>
          <a:r>
            <a:rPr lang="en-US" dirty="0"/>
            <a:t>Default credentials</a:t>
          </a:r>
          <a:endParaRPr lang="fi-FI" dirty="0"/>
        </a:p>
      </dgm:t>
    </dgm:pt>
    <dgm:pt modelId="{A9E26B4F-1EE5-4C24-AA58-3E919DF4F3BF}" type="parTrans" cxnId="{FA242EBE-602C-40A1-B456-789146762DCD}">
      <dgm:prSet/>
      <dgm:spPr/>
      <dgm:t>
        <a:bodyPr/>
        <a:lstStyle/>
        <a:p>
          <a:endParaRPr lang="fi-FI"/>
        </a:p>
      </dgm:t>
    </dgm:pt>
    <dgm:pt modelId="{D06E71E1-8955-4A1F-B75A-3D2886393E43}" type="sibTrans" cxnId="{FA242EBE-602C-40A1-B456-789146762DCD}">
      <dgm:prSet/>
      <dgm:spPr/>
      <dgm:t>
        <a:bodyPr/>
        <a:lstStyle/>
        <a:p>
          <a:endParaRPr lang="fi-FI"/>
        </a:p>
      </dgm:t>
    </dgm:pt>
    <dgm:pt modelId="{BF6F7AAC-C86B-45BC-A5B5-BF68FA3C76A8}">
      <dgm:prSet phldrT="[Text]"/>
      <dgm:spPr/>
      <dgm:t>
        <a:bodyPr/>
        <a:lstStyle/>
        <a:p>
          <a:r>
            <a:rPr lang="en-US" dirty="0"/>
            <a:t>Anonymous access</a:t>
          </a:r>
          <a:endParaRPr lang="fi-FI" dirty="0"/>
        </a:p>
      </dgm:t>
    </dgm:pt>
    <dgm:pt modelId="{0BDA5BD6-89C9-4686-AECE-9D3B2281FEDC}" type="parTrans" cxnId="{1191D33A-69E5-4F0A-BD54-9A23E2451F07}">
      <dgm:prSet/>
      <dgm:spPr/>
      <dgm:t>
        <a:bodyPr/>
        <a:lstStyle/>
        <a:p>
          <a:endParaRPr lang="fi-FI"/>
        </a:p>
      </dgm:t>
    </dgm:pt>
    <dgm:pt modelId="{DD1882EC-32F2-4BA0-8230-DA68143641B8}" type="sibTrans" cxnId="{1191D33A-69E5-4F0A-BD54-9A23E2451F07}">
      <dgm:prSet/>
      <dgm:spPr/>
      <dgm:t>
        <a:bodyPr/>
        <a:lstStyle/>
        <a:p>
          <a:endParaRPr lang="fi-FI"/>
        </a:p>
      </dgm:t>
    </dgm:pt>
    <dgm:pt modelId="{503202BB-D1B5-4A2F-A192-99705B82F493}">
      <dgm:prSet phldrT="[Text]"/>
      <dgm:spPr/>
      <dgm:t>
        <a:bodyPr/>
        <a:lstStyle/>
        <a:p>
          <a:r>
            <a:rPr lang="en-US" dirty="0"/>
            <a:t>Downgrade authentication</a:t>
          </a:r>
          <a:endParaRPr lang="fi-FI" dirty="0"/>
        </a:p>
      </dgm:t>
    </dgm:pt>
    <dgm:pt modelId="{FDFC5F26-6331-4DDC-B6BD-351F4728A84E}" type="parTrans" cxnId="{3BBA6A6E-B553-407B-BE19-1F163870B9A9}">
      <dgm:prSet/>
      <dgm:spPr/>
      <dgm:t>
        <a:bodyPr/>
        <a:lstStyle/>
        <a:p>
          <a:endParaRPr lang="fi-FI"/>
        </a:p>
      </dgm:t>
    </dgm:pt>
    <dgm:pt modelId="{61CA32B5-C7EB-4B32-ABF9-067EBA8FAA24}" type="sibTrans" cxnId="{3BBA6A6E-B553-407B-BE19-1F163870B9A9}">
      <dgm:prSet/>
      <dgm:spPr/>
      <dgm:t>
        <a:bodyPr/>
        <a:lstStyle/>
        <a:p>
          <a:endParaRPr lang="fi-FI"/>
        </a:p>
      </dgm:t>
    </dgm:pt>
    <dgm:pt modelId="{E46B272F-8D4D-4E7A-A671-455746CFCBD9}">
      <dgm:prSet phldrT="[Text]"/>
      <dgm:spPr/>
      <dgm:t>
        <a:bodyPr/>
        <a:lstStyle/>
        <a:p>
          <a:r>
            <a:rPr lang="en-US" dirty="0"/>
            <a:t>At client</a:t>
          </a:r>
          <a:endParaRPr lang="fi-FI" dirty="0"/>
        </a:p>
      </dgm:t>
    </dgm:pt>
    <dgm:pt modelId="{D0937A21-1DC0-4C54-BABA-6DA25A0AF7C8}" type="parTrans" cxnId="{E08AD396-21C2-42E4-AB85-29A6E32C6B75}">
      <dgm:prSet/>
      <dgm:spPr/>
      <dgm:t>
        <a:bodyPr/>
        <a:lstStyle/>
        <a:p>
          <a:endParaRPr lang="fi-FI"/>
        </a:p>
      </dgm:t>
    </dgm:pt>
    <dgm:pt modelId="{7904CD1E-F7C7-4C8B-9DE2-9134E7E1ABC9}" type="sibTrans" cxnId="{E08AD396-21C2-42E4-AB85-29A6E32C6B75}">
      <dgm:prSet/>
      <dgm:spPr/>
      <dgm:t>
        <a:bodyPr/>
        <a:lstStyle/>
        <a:p>
          <a:endParaRPr lang="fi-FI"/>
        </a:p>
      </dgm:t>
    </dgm:pt>
    <dgm:pt modelId="{5FC90B7D-54A2-4C57-8544-7D0419F8CD1E}">
      <dgm:prSet phldrT="[Text]"/>
      <dgm:spPr/>
      <dgm:t>
        <a:bodyPr/>
        <a:lstStyle/>
        <a:p>
          <a:r>
            <a:rPr lang="en-US" dirty="0"/>
            <a:t>At server</a:t>
          </a:r>
          <a:endParaRPr lang="fi-FI" dirty="0"/>
        </a:p>
      </dgm:t>
    </dgm:pt>
    <dgm:pt modelId="{2F71E48A-F414-4C16-A67C-453C5CE40F1A}" type="parTrans" cxnId="{F66FC1D4-0A28-4C7D-BF0E-8D9F910C89F0}">
      <dgm:prSet/>
      <dgm:spPr/>
      <dgm:t>
        <a:bodyPr/>
        <a:lstStyle/>
        <a:p>
          <a:endParaRPr lang="fi-FI"/>
        </a:p>
      </dgm:t>
    </dgm:pt>
    <dgm:pt modelId="{E8CDA56A-7639-4E07-AD52-8B665C3770FC}" type="sibTrans" cxnId="{F66FC1D4-0A28-4C7D-BF0E-8D9F910C89F0}">
      <dgm:prSet/>
      <dgm:spPr/>
      <dgm:t>
        <a:bodyPr/>
        <a:lstStyle/>
        <a:p>
          <a:endParaRPr lang="fi-FI"/>
        </a:p>
      </dgm:t>
    </dgm:pt>
    <dgm:pt modelId="{AF6C9976-1BEA-4C81-BA20-C073008E7722}">
      <dgm:prSet phldrT="[Text]"/>
      <dgm:spPr/>
      <dgm:t>
        <a:bodyPr/>
        <a:lstStyle/>
        <a:p>
          <a:r>
            <a:rPr lang="fi-FI" dirty="0"/>
            <a:t>Knowledge-based authentication </a:t>
          </a:r>
        </a:p>
      </dgm:t>
    </dgm:pt>
    <dgm:pt modelId="{83C4EA02-FA86-4A5B-91D6-442F94215FAE}" type="parTrans" cxnId="{BE44B0DE-A958-45F1-BC76-2B00699D8CFB}">
      <dgm:prSet/>
      <dgm:spPr/>
      <dgm:t>
        <a:bodyPr/>
        <a:lstStyle/>
        <a:p>
          <a:endParaRPr lang="fi-FI"/>
        </a:p>
      </dgm:t>
    </dgm:pt>
    <dgm:pt modelId="{5AE1A7EC-B2EA-4AF9-8233-F0D197446202}" type="sibTrans" cxnId="{BE44B0DE-A958-45F1-BC76-2B00699D8CFB}">
      <dgm:prSet/>
      <dgm:spPr/>
      <dgm:t>
        <a:bodyPr/>
        <a:lstStyle/>
        <a:p>
          <a:endParaRPr lang="fi-FI"/>
        </a:p>
      </dgm:t>
    </dgm:pt>
    <dgm:pt modelId="{1D377871-73BF-4E5E-B582-C9EDF01394FB}">
      <dgm:prSet phldrT="[Text]"/>
      <dgm:spPr/>
      <dgm:t>
        <a:bodyPr/>
        <a:lstStyle/>
        <a:p>
          <a:r>
            <a:rPr lang="fi-FI" dirty="0"/>
            <a:t>Chained authentication</a:t>
          </a:r>
        </a:p>
      </dgm:t>
    </dgm:pt>
    <dgm:pt modelId="{3E9737EB-5E7D-42D2-BBC8-93E22AAB09CC}" type="parTrans" cxnId="{66DBAFB3-6B24-4C8A-B811-42102E60B8D4}">
      <dgm:prSet/>
      <dgm:spPr/>
      <dgm:t>
        <a:bodyPr/>
        <a:lstStyle/>
        <a:p>
          <a:endParaRPr lang="fi-FI"/>
        </a:p>
      </dgm:t>
    </dgm:pt>
    <dgm:pt modelId="{A5FB638C-9EE7-48E3-BFD3-5B873AE06AC3}" type="sibTrans" cxnId="{66DBAFB3-6B24-4C8A-B811-42102E60B8D4}">
      <dgm:prSet/>
      <dgm:spPr/>
      <dgm:t>
        <a:bodyPr/>
        <a:lstStyle/>
        <a:p>
          <a:endParaRPr lang="fi-FI"/>
        </a:p>
      </dgm:t>
    </dgm:pt>
    <dgm:pt modelId="{12B18813-91DF-40EC-A7A6-A97278E7A044}">
      <dgm:prSet phldrT="[Text]"/>
      <dgm:spPr/>
      <dgm:t>
        <a:bodyPr/>
        <a:lstStyle/>
        <a:p>
          <a:r>
            <a:rPr lang="en-US" dirty="0"/>
            <a:t>Information disclosure</a:t>
          </a:r>
          <a:endParaRPr lang="fi-FI" dirty="0"/>
        </a:p>
      </dgm:t>
    </dgm:pt>
    <dgm:pt modelId="{5A070764-C5B1-401E-887C-E5BDEC7A9DEA}" type="parTrans" cxnId="{7D06AF3A-DE34-4FD8-85CF-33384E5B8FF2}">
      <dgm:prSet/>
      <dgm:spPr/>
      <dgm:t>
        <a:bodyPr/>
        <a:lstStyle/>
        <a:p>
          <a:endParaRPr lang="fi-FI"/>
        </a:p>
      </dgm:t>
    </dgm:pt>
    <dgm:pt modelId="{FE4B1424-C620-49E7-9D2B-2F73D8BEA670}" type="sibTrans" cxnId="{7D06AF3A-DE34-4FD8-85CF-33384E5B8FF2}">
      <dgm:prSet/>
      <dgm:spPr/>
      <dgm:t>
        <a:bodyPr/>
        <a:lstStyle/>
        <a:p>
          <a:endParaRPr lang="fi-FI"/>
        </a:p>
      </dgm:t>
    </dgm:pt>
    <dgm:pt modelId="{79FDD9F9-D9B5-4B79-96FA-0A1E92273F41}" type="pres">
      <dgm:prSet presAssocID="{6D86D4F9-DA50-4B5E-A120-48B117116809}" presName="hierChild1" presStyleCnt="0">
        <dgm:presLayoutVars>
          <dgm:orgChart val="1"/>
          <dgm:chPref val="1"/>
          <dgm:dir/>
          <dgm:animOne val="branch"/>
          <dgm:animLvl val="lvl"/>
          <dgm:resizeHandles/>
        </dgm:presLayoutVars>
      </dgm:prSet>
      <dgm:spPr/>
    </dgm:pt>
    <dgm:pt modelId="{20FAB212-0D71-471A-BD51-0C90A76690CB}" type="pres">
      <dgm:prSet presAssocID="{F16DD3C7-8315-4EFE-9A6F-579F1C500338}" presName="hierRoot1" presStyleCnt="0">
        <dgm:presLayoutVars>
          <dgm:hierBranch val="init"/>
        </dgm:presLayoutVars>
      </dgm:prSet>
      <dgm:spPr/>
    </dgm:pt>
    <dgm:pt modelId="{7228CB99-83AA-4252-BB80-0A0439353F31}" type="pres">
      <dgm:prSet presAssocID="{F16DD3C7-8315-4EFE-9A6F-579F1C500338}" presName="rootComposite1" presStyleCnt="0"/>
      <dgm:spPr/>
    </dgm:pt>
    <dgm:pt modelId="{1DFD606C-582C-4E75-9410-AEFD838E92C9}" type="pres">
      <dgm:prSet presAssocID="{F16DD3C7-8315-4EFE-9A6F-579F1C500338}" presName="rootText1" presStyleLbl="node0" presStyleIdx="0" presStyleCnt="1">
        <dgm:presLayoutVars>
          <dgm:chPref val="3"/>
        </dgm:presLayoutVars>
      </dgm:prSet>
      <dgm:spPr/>
    </dgm:pt>
    <dgm:pt modelId="{7D7424EB-054F-4B4B-8C3E-98CDEC885E72}" type="pres">
      <dgm:prSet presAssocID="{F16DD3C7-8315-4EFE-9A6F-579F1C500338}" presName="rootConnector1" presStyleLbl="node1" presStyleIdx="0" presStyleCnt="0"/>
      <dgm:spPr/>
    </dgm:pt>
    <dgm:pt modelId="{09607E5F-E4A3-4AA1-B27A-25EE78036A65}" type="pres">
      <dgm:prSet presAssocID="{F16DD3C7-8315-4EFE-9A6F-579F1C500338}" presName="hierChild2" presStyleCnt="0"/>
      <dgm:spPr/>
    </dgm:pt>
    <dgm:pt modelId="{F3DCAC5F-43F3-4C65-91FE-001AFBE54CFB}" type="pres">
      <dgm:prSet presAssocID="{9187364C-936E-4A36-885C-23000C070767}" presName="Name37" presStyleLbl="parChTrans1D2" presStyleIdx="0" presStyleCnt="4"/>
      <dgm:spPr/>
    </dgm:pt>
    <dgm:pt modelId="{2A80C114-9C39-47EC-876A-C81A745E757E}" type="pres">
      <dgm:prSet presAssocID="{7E15F1BE-ADA8-4974-94C1-8E9BF1D62DE6}" presName="hierRoot2" presStyleCnt="0">
        <dgm:presLayoutVars>
          <dgm:hierBranch val="init"/>
        </dgm:presLayoutVars>
      </dgm:prSet>
      <dgm:spPr/>
    </dgm:pt>
    <dgm:pt modelId="{75FF88E6-E934-4D57-A6BA-2D2DA3E38B4F}" type="pres">
      <dgm:prSet presAssocID="{7E15F1BE-ADA8-4974-94C1-8E9BF1D62DE6}" presName="rootComposite" presStyleCnt="0"/>
      <dgm:spPr/>
    </dgm:pt>
    <dgm:pt modelId="{58950280-AA64-4B21-A2FF-48F400667552}" type="pres">
      <dgm:prSet presAssocID="{7E15F1BE-ADA8-4974-94C1-8E9BF1D62DE6}" presName="rootText" presStyleLbl="node2" presStyleIdx="0" presStyleCnt="4">
        <dgm:presLayoutVars>
          <dgm:chPref val="3"/>
        </dgm:presLayoutVars>
      </dgm:prSet>
      <dgm:spPr/>
    </dgm:pt>
    <dgm:pt modelId="{3B42AB6E-2D05-4219-BACE-9909D037CC07}" type="pres">
      <dgm:prSet presAssocID="{7E15F1BE-ADA8-4974-94C1-8E9BF1D62DE6}" presName="rootConnector" presStyleLbl="node2" presStyleIdx="0" presStyleCnt="4"/>
      <dgm:spPr/>
    </dgm:pt>
    <dgm:pt modelId="{3750EB26-A0A0-4B8A-AD5C-CE18A16123B1}" type="pres">
      <dgm:prSet presAssocID="{7E15F1BE-ADA8-4974-94C1-8E9BF1D62DE6}" presName="hierChild4" presStyleCnt="0"/>
      <dgm:spPr/>
    </dgm:pt>
    <dgm:pt modelId="{203A2F89-5B43-48F0-A492-E6AAC4ED51C7}" type="pres">
      <dgm:prSet presAssocID="{4FB57CB9-61E3-494C-A37B-C2B4B511915F}" presName="Name37" presStyleLbl="parChTrans1D3" presStyleIdx="0" presStyleCnt="9"/>
      <dgm:spPr/>
    </dgm:pt>
    <dgm:pt modelId="{68A88921-CD6F-4438-BFDA-07F88BB57116}" type="pres">
      <dgm:prSet presAssocID="{2810A089-62EF-4509-B6EE-B5CC27819A48}" presName="hierRoot2" presStyleCnt="0">
        <dgm:presLayoutVars>
          <dgm:hierBranch val="init"/>
        </dgm:presLayoutVars>
      </dgm:prSet>
      <dgm:spPr/>
    </dgm:pt>
    <dgm:pt modelId="{D33A67F1-6F96-407A-B5DC-89620A154D1B}" type="pres">
      <dgm:prSet presAssocID="{2810A089-62EF-4509-B6EE-B5CC27819A48}" presName="rootComposite" presStyleCnt="0"/>
      <dgm:spPr/>
    </dgm:pt>
    <dgm:pt modelId="{22E5CEFE-4981-4BFA-BD65-15332924D906}" type="pres">
      <dgm:prSet presAssocID="{2810A089-62EF-4509-B6EE-B5CC27819A48}" presName="rootText" presStyleLbl="node3" presStyleIdx="0" presStyleCnt="9">
        <dgm:presLayoutVars>
          <dgm:chPref val="3"/>
        </dgm:presLayoutVars>
      </dgm:prSet>
      <dgm:spPr/>
    </dgm:pt>
    <dgm:pt modelId="{E1E3E68C-EEDF-46AF-A7A0-5E2DBD1A5CB1}" type="pres">
      <dgm:prSet presAssocID="{2810A089-62EF-4509-B6EE-B5CC27819A48}" presName="rootConnector" presStyleLbl="node3" presStyleIdx="0" presStyleCnt="9"/>
      <dgm:spPr/>
    </dgm:pt>
    <dgm:pt modelId="{9D962981-27F2-43AA-BF2E-328E9A9F80DD}" type="pres">
      <dgm:prSet presAssocID="{2810A089-62EF-4509-B6EE-B5CC27819A48}" presName="hierChild4" presStyleCnt="0"/>
      <dgm:spPr/>
    </dgm:pt>
    <dgm:pt modelId="{C428BA6D-3B29-42C2-BC51-FDD461901737}" type="pres">
      <dgm:prSet presAssocID="{2810A089-62EF-4509-B6EE-B5CC27819A48}" presName="hierChild5" presStyleCnt="0"/>
      <dgm:spPr/>
    </dgm:pt>
    <dgm:pt modelId="{6CDE1B1A-D6D8-4A4E-A8A9-DD9F3A67F566}" type="pres">
      <dgm:prSet presAssocID="{F87C0F93-5C74-4F1A-A269-06C04ABE469A}" presName="Name37" presStyleLbl="parChTrans1D3" presStyleIdx="1" presStyleCnt="9"/>
      <dgm:spPr/>
    </dgm:pt>
    <dgm:pt modelId="{65DDD2FB-DBC5-469C-854C-54A72F744386}" type="pres">
      <dgm:prSet presAssocID="{1DAA5CF6-DF19-4595-8154-4A745CF033DF}" presName="hierRoot2" presStyleCnt="0">
        <dgm:presLayoutVars>
          <dgm:hierBranch val="init"/>
        </dgm:presLayoutVars>
      </dgm:prSet>
      <dgm:spPr/>
    </dgm:pt>
    <dgm:pt modelId="{DD6F1976-AD72-403F-B586-DAAAF6161584}" type="pres">
      <dgm:prSet presAssocID="{1DAA5CF6-DF19-4595-8154-4A745CF033DF}" presName="rootComposite" presStyleCnt="0"/>
      <dgm:spPr/>
    </dgm:pt>
    <dgm:pt modelId="{059AD380-B150-42B6-AF64-5FEA16E5D9C0}" type="pres">
      <dgm:prSet presAssocID="{1DAA5CF6-DF19-4595-8154-4A745CF033DF}" presName="rootText" presStyleLbl="node3" presStyleIdx="1" presStyleCnt="9">
        <dgm:presLayoutVars>
          <dgm:chPref val="3"/>
        </dgm:presLayoutVars>
      </dgm:prSet>
      <dgm:spPr/>
    </dgm:pt>
    <dgm:pt modelId="{427E107E-3A2C-4921-B985-F1728490AFD7}" type="pres">
      <dgm:prSet presAssocID="{1DAA5CF6-DF19-4595-8154-4A745CF033DF}" presName="rootConnector" presStyleLbl="node3" presStyleIdx="1" presStyleCnt="9"/>
      <dgm:spPr/>
    </dgm:pt>
    <dgm:pt modelId="{F05FDF63-0A16-4038-823B-378C2008FD2E}" type="pres">
      <dgm:prSet presAssocID="{1DAA5CF6-DF19-4595-8154-4A745CF033DF}" presName="hierChild4" presStyleCnt="0"/>
      <dgm:spPr/>
    </dgm:pt>
    <dgm:pt modelId="{19656275-B537-4A9C-B1F4-D0E32DB1CD3E}" type="pres">
      <dgm:prSet presAssocID="{1DAA5CF6-DF19-4595-8154-4A745CF033DF}" presName="hierChild5" presStyleCnt="0"/>
      <dgm:spPr/>
    </dgm:pt>
    <dgm:pt modelId="{BA501603-CBBC-42CB-9C00-60F286994AC7}" type="pres">
      <dgm:prSet presAssocID="{53FE52C7-57AA-4957-880D-F94F48EA8089}" presName="Name37" presStyleLbl="parChTrans1D3" presStyleIdx="2" presStyleCnt="9"/>
      <dgm:spPr/>
    </dgm:pt>
    <dgm:pt modelId="{9B66D6AA-D4F5-43FD-A5CC-FA62C22FB447}" type="pres">
      <dgm:prSet presAssocID="{1E4EDBA4-5310-4C31-9380-38D432659818}" presName="hierRoot2" presStyleCnt="0">
        <dgm:presLayoutVars>
          <dgm:hierBranch val="init"/>
        </dgm:presLayoutVars>
      </dgm:prSet>
      <dgm:spPr/>
    </dgm:pt>
    <dgm:pt modelId="{FF28F868-5F20-4332-B2B1-327111CBFA1C}" type="pres">
      <dgm:prSet presAssocID="{1E4EDBA4-5310-4C31-9380-38D432659818}" presName="rootComposite" presStyleCnt="0"/>
      <dgm:spPr/>
    </dgm:pt>
    <dgm:pt modelId="{DEE590E5-89BE-4BFC-A69B-0A0E952276CD}" type="pres">
      <dgm:prSet presAssocID="{1E4EDBA4-5310-4C31-9380-38D432659818}" presName="rootText" presStyleLbl="node3" presStyleIdx="2" presStyleCnt="9">
        <dgm:presLayoutVars>
          <dgm:chPref val="3"/>
        </dgm:presLayoutVars>
      </dgm:prSet>
      <dgm:spPr/>
    </dgm:pt>
    <dgm:pt modelId="{ED26D31F-65D9-412E-AB8D-3E49AFF6644F}" type="pres">
      <dgm:prSet presAssocID="{1E4EDBA4-5310-4C31-9380-38D432659818}" presName="rootConnector" presStyleLbl="node3" presStyleIdx="2" presStyleCnt="9"/>
      <dgm:spPr/>
    </dgm:pt>
    <dgm:pt modelId="{4759FB16-A6C4-416B-9CAB-EB0E7A6604D1}" type="pres">
      <dgm:prSet presAssocID="{1E4EDBA4-5310-4C31-9380-38D432659818}" presName="hierChild4" presStyleCnt="0"/>
      <dgm:spPr/>
    </dgm:pt>
    <dgm:pt modelId="{9DE56AC2-005B-4301-B536-EDD014FF3585}" type="pres">
      <dgm:prSet presAssocID="{D0937A21-1DC0-4C54-BABA-6DA25A0AF7C8}" presName="Name37" presStyleLbl="parChTrans1D4" presStyleIdx="0" presStyleCnt="2"/>
      <dgm:spPr/>
    </dgm:pt>
    <dgm:pt modelId="{0D7B6C82-03A7-4F8F-B41C-819B8D0AEAB8}" type="pres">
      <dgm:prSet presAssocID="{E46B272F-8D4D-4E7A-A671-455746CFCBD9}" presName="hierRoot2" presStyleCnt="0">
        <dgm:presLayoutVars>
          <dgm:hierBranch val="init"/>
        </dgm:presLayoutVars>
      </dgm:prSet>
      <dgm:spPr/>
    </dgm:pt>
    <dgm:pt modelId="{E5ABCBCB-A896-4072-A982-512E88948447}" type="pres">
      <dgm:prSet presAssocID="{E46B272F-8D4D-4E7A-A671-455746CFCBD9}" presName="rootComposite" presStyleCnt="0"/>
      <dgm:spPr/>
    </dgm:pt>
    <dgm:pt modelId="{F354C9EB-639A-4C74-AB37-418E3849ADF7}" type="pres">
      <dgm:prSet presAssocID="{E46B272F-8D4D-4E7A-A671-455746CFCBD9}" presName="rootText" presStyleLbl="node4" presStyleIdx="0" presStyleCnt="2">
        <dgm:presLayoutVars>
          <dgm:chPref val="3"/>
        </dgm:presLayoutVars>
      </dgm:prSet>
      <dgm:spPr/>
    </dgm:pt>
    <dgm:pt modelId="{C35692BF-D7A6-4610-81A8-5CF78AE93F47}" type="pres">
      <dgm:prSet presAssocID="{E46B272F-8D4D-4E7A-A671-455746CFCBD9}" presName="rootConnector" presStyleLbl="node4" presStyleIdx="0" presStyleCnt="2"/>
      <dgm:spPr/>
    </dgm:pt>
    <dgm:pt modelId="{1499A3B8-1952-4A43-8048-A14C377D2DCF}" type="pres">
      <dgm:prSet presAssocID="{E46B272F-8D4D-4E7A-A671-455746CFCBD9}" presName="hierChild4" presStyleCnt="0"/>
      <dgm:spPr/>
    </dgm:pt>
    <dgm:pt modelId="{5F8A893C-224D-4042-99CE-97D1300C7508}" type="pres">
      <dgm:prSet presAssocID="{E46B272F-8D4D-4E7A-A671-455746CFCBD9}" presName="hierChild5" presStyleCnt="0"/>
      <dgm:spPr/>
    </dgm:pt>
    <dgm:pt modelId="{276EE0D4-DA33-4635-A5FC-E75CC8B4DE33}" type="pres">
      <dgm:prSet presAssocID="{2F71E48A-F414-4C16-A67C-453C5CE40F1A}" presName="Name37" presStyleLbl="parChTrans1D4" presStyleIdx="1" presStyleCnt="2"/>
      <dgm:spPr/>
    </dgm:pt>
    <dgm:pt modelId="{08528F96-911A-4B7F-B7AC-5932A0FC16B2}" type="pres">
      <dgm:prSet presAssocID="{5FC90B7D-54A2-4C57-8544-7D0419F8CD1E}" presName="hierRoot2" presStyleCnt="0">
        <dgm:presLayoutVars>
          <dgm:hierBranch val="init"/>
        </dgm:presLayoutVars>
      </dgm:prSet>
      <dgm:spPr/>
    </dgm:pt>
    <dgm:pt modelId="{9BAF161B-BC7F-4D11-AC6C-3EBF0D72AF2B}" type="pres">
      <dgm:prSet presAssocID="{5FC90B7D-54A2-4C57-8544-7D0419F8CD1E}" presName="rootComposite" presStyleCnt="0"/>
      <dgm:spPr/>
    </dgm:pt>
    <dgm:pt modelId="{DD2CDD65-8F1A-4700-A8C9-EA222B1A987D}" type="pres">
      <dgm:prSet presAssocID="{5FC90B7D-54A2-4C57-8544-7D0419F8CD1E}" presName="rootText" presStyleLbl="node4" presStyleIdx="1" presStyleCnt="2">
        <dgm:presLayoutVars>
          <dgm:chPref val="3"/>
        </dgm:presLayoutVars>
      </dgm:prSet>
      <dgm:spPr/>
    </dgm:pt>
    <dgm:pt modelId="{8C66E866-C2D9-4406-AC64-275834335DCA}" type="pres">
      <dgm:prSet presAssocID="{5FC90B7D-54A2-4C57-8544-7D0419F8CD1E}" presName="rootConnector" presStyleLbl="node4" presStyleIdx="1" presStyleCnt="2"/>
      <dgm:spPr/>
    </dgm:pt>
    <dgm:pt modelId="{A0E9BDFF-70F5-4E28-856B-192B5D3D633D}" type="pres">
      <dgm:prSet presAssocID="{5FC90B7D-54A2-4C57-8544-7D0419F8CD1E}" presName="hierChild4" presStyleCnt="0"/>
      <dgm:spPr/>
    </dgm:pt>
    <dgm:pt modelId="{390DEE79-9EFF-4199-BFC7-5C7CA14637AB}" type="pres">
      <dgm:prSet presAssocID="{5FC90B7D-54A2-4C57-8544-7D0419F8CD1E}" presName="hierChild5" presStyleCnt="0"/>
      <dgm:spPr/>
    </dgm:pt>
    <dgm:pt modelId="{7CB91F9C-93C1-4180-BFE2-6D609346D344}" type="pres">
      <dgm:prSet presAssocID="{1E4EDBA4-5310-4C31-9380-38D432659818}" presName="hierChild5" presStyleCnt="0"/>
      <dgm:spPr/>
    </dgm:pt>
    <dgm:pt modelId="{38EBE224-0A2D-47F9-83DD-C3AB227BFC99}" type="pres">
      <dgm:prSet presAssocID="{5A070764-C5B1-401E-887C-E5BDEC7A9DEA}" presName="Name37" presStyleLbl="parChTrans1D3" presStyleIdx="3" presStyleCnt="9"/>
      <dgm:spPr/>
    </dgm:pt>
    <dgm:pt modelId="{9BA9A8B5-CB56-4DE4-85FD-8A404F674972}" type="pres">
      <dgm:prSet presAssocID="{12B18813-91DF-40EC-A7A6-A97278E7A044}" presName="hierRoot2" presStyleCnt="0">
        <dgm:presLayoutVars>
          <dgm:hierBranch val="init"/>
        </dgm:presLayoutVars>
      </dgm:prSet>
      <dgm:spPr/>
    </dgm:pt>
    <dgm:pt modelId="{A5B75477-CD05-44CC-BCF6-9F5201BA7235}" type="pres">
      <dgm:prSet presAssocID="{12B18813-91DF-40EC-A7A6-A97278E7A044}" presName="rootComposite" presStyleCnt="0"/>
      <dgm:spPr/>
    </dgm:pt>
    <dgm:pt modelId="{818C8E0B-AE9F-4534-946C-8B47BE005D02}" type="pres">
      <dgm:prSet presAssocID="{12B18813-91DF-40EC-A7A6-A97278E7A044}" presName="rootText" presStyleLbl="node3" presStyleIdx="3" presStyleCnt="9">
        <dgm:presLayoutVars>
          <dgm:chPref val="3"/>
        </dgm:presLayoutVars>
      </dgm:prSet>
      <dgm:spPr/>
    </dgm:pt>
    <dgm:pt modelId="{D4ACD68B-7C0B-4C63-ADE1-C48F8D50642F}" type="pres">
      <dgm:prSet presAssocID="{12B18813-91DF-40EC-A7A6-A97278E7A044}" presName="rootConnector" presStyleLbl="node3" presStyleIdx="3" presStyleCnt="9"/>
      <dgm:spPr/>
    </dgm:pt>
    <dgm:pt modelId="{642DFF6B-99AF-4828-A656-593B84FD54BF}" type="pres">
      <dgm:prSet presAssocID="{12B18813-91DF-40EC-A7A6-A97278E7A044}" presName="hierChild4" presStyleCnt="0"/>
      <dgm:spPr/>
    </dgm:pt>
    <dgm:pt modelId="{CACE2C28-18F0-4E90-A801-625F4BC3FAD9}" type="pres">
      <dgm:prSet presAssocID="{12B18813-91DF-40EC-A7A6-A97278E7A044}" presName="hierChild5" presStyleCnt="0"/>
      <dgm:spPr/>
    </dgm:pt>
    <dgm:pt modelId="{46E33524-69C0-4B7D-962F-1AD3DB1BB841}" type="pres">
      <dgm:prSet presAssocID="{7E15F1BE-ADA8-4974-94C1-8E9BF1D62DE6}" presName="hierChild5" presStyleCnt="0"/>
      <dgm:spPr/>
    </dgm:pt>
    <dgm:pt modelId="{E3712C46-42A0-44F5-A756-EC7A955DE216}" type="pres">
      <dgm:prSet presAssocID="{7A0CC10C-9771-4463-8BB0-5EFCB3BF47A1}" presName="Name37" presStyleLbl="parChTrans1D2" presStyleIdx="1" presStyleCnt="4"/>
      <dgm:spPr/>
    </dgm:pt>
    <dgm:pt modelId="{B36A3BD2-EACD-41A6-9E22-38924AEDE52E}" type="pres">
      <dgm:prSet presAssocID="{DEAAC40F-8964-4A0A-8569-533B45B3281F}" presName="hierRoot2" presStyleCnt="0">
        <dgm:presLayoutVars>
          <dgm:hierBranch val="init"/>
        </dgm:presLayoutVars>
      </dgm:prSet>
      <dgm:spPr/>
    </dgm:pt>
    <dgm:pt modelId="{B1D31345-D551-4E59-AB63-A9D8F71CEF1F}" type="pres">
      <dgm:prSet presAssocID="{DEAAC40F-8964-4A0A-8569-533B45B3281F}" presName="rootComposite" presStyleCnt="0"/>
      <dgm:spPr/>
    </dgm:pt>
    <dgm:pt modelId="{7AC57238-745F-441A-AF73-35148F307152}" type="pres">
      <dgm:prSet presAssocID="{DEAAC40F-8964-4A0A-8569-533B45B3281F}" presName="rootText" presStyleLbl="node2" presStyleIdx="1" presStyleCnt="4">
        <dgm:presLayoutVars>
          <dgm:chPref val="3"/>
        </dgm:presLayoutVars>
      </dgm:prSet>
      <dgm:spPr/>
    </dgm:pt>
    <dgm:pt modelId="{4EF53F42-2F57-42D3-A9A0-4D3F91FC1BA3}" type="pres">
      <dgm:prSet presAssocID="{DEAAC40F-8964-4A0A-8569-533B45B3281F}" presName="rootConnector" presStyleLbl="node2" presStyleIdx="1" presStyleCnt="4"/>
      <dgm:spPr/>
    </dgm:pt>
    <dgm:pt modelId="{08D6E619-85E9-479C-8994-1DA6144D9A30}" type="pres">
      <dgm:prSet presAssocID="{DEAAC40F-8964-4A0A-8569-533B45B3281F}" presName="hierChild4" presStyleCnt="0"/>
      <dgm:spPr/>
    </dgm:pt>
    <dgm:pt modelId="{975C22EB-AE6D-4DBD-B78D-32F6347882D0}" type="pres">
      <dgm:prSet presAssocID="{0BDA5BD6-89C9-4686-AECE-9D3B2281FEDC}" presName="Name37" presStyleLbl="parChTrans1D3" presStyleIdx="4" presStyleCnt="9"/>
      <dgm:spPr/>
    </dgm:pt>
    <dgm:pt modelId="{1FE93418-AA67-4695-98A5-24104FF93564}" type="pres">
      <dgm:prSet presAssocID="{BF6F7AAC-C86B-45BC-A5B5-BF68FA3C76A8}" presName="hierRoot2" presStyleCnt="0">
        <dgm:presLayoutVars>
          <dgm:hierBranch val="init"/>
        </dgm:presLayoutVars>
      </dgm:prSet>
      <dgm:spPr/>
    </dgm:pt>
    <dgm:pt modelId="{4794A3A5-007D-41B5-AB66-BA260650BEAE}" type="pres">
      <dgm:prSet presAssocID="{BF6F7AAC-C86B-45BC-A5B5-BF68FA3C76A8}" presName="rootComposite" presStyleCnt="0"/>
      <dgm:spPr/>
    </dgm:pt>
    <dgm:pt modelId="{1AFE2DC4-620F-425D-BBE2-5CC9AD0AA809}" type="pres">
      <dgm:prSet presAssocID="{BF6F7AAC-C86B-45BC-A5B5-BF68FA3C76A8}" presName="rootText" presStyleLbl="node3" presStyleIdx="4" presStyleCnt="9">
        <dgm:presLayoutVars>
          <dgm:chPref val="3"/>
        </dgm:presLayoutVars>
      </dgm:prSet>
      <dgm:spPr/>
    </dgm:pt>
    <dgm:pt modelId="{5900F832-6EBD-4EF0-BA13-5D6454AE54E2}" type="pres">
      <dgm:prSet presAssocID="{BF6F7AAC-C86B-45BC-A5B5-BF68FA3C76A8}" presName="rootConnector" presStyleLbl="node3" presStyleIdx="4" presStyleCnt="9"/>
      <dgm:spPr/>
    </dgm:pt>
    <dgm:pt modelId="{83C58DC8-B39B-405E-96CB-C784C9D50BAF}" type="pres">
      <dgm:prSet presAssocID="{BF6F7AAC-C86B-45BC-A5B5-BF68FA3C76A8}" presName="hierChild4" presStyleCnt="0"/>
      <dgm:spPr/>
    </dgm:pt>
    <dgm:pt modelId="{AA62B0B1-5B97-4E8B-B1CD-58200A273334}" type="pres">
      <dgm:prSet presAssocID="{BF6F7AAC-C86B-45BC-A5B5-BF68FA3C76A8}" presName="hierChild5" presStyleCnt="0"/>
      <dgm:spPr/>
    </dgm:pt>
    <dgm:pt modelId="{35D4AFC9-7DDD-4275-B3F7-F730281F63E2}" type="pres">
      <dgm:prSet presAssocID="{A9E26B4F-1EE5-4C24-AA58-3E919DF4F3BF}" presName="Name37" presStyleLbl="parChTrans1D3" presStyleIdx="5" presStyleCnt="9"/>
      <dgm:spPr/>
    </dgm:pt>
    <dgm:pt modelId="{C4E1B853-2B38-401E-80D4-4329E4B9A644}" type="pres">
      <dgm:prSet presAssocID="{1196AFB2-CC7A-494D-9C7F-267C21EBA2C6}" presName="hierRoot2" presStyleCnt="0">
        <dgm:presLayoutVars>
          <dgm:hierBranch val="init"/>
        </dgm:presLayoutVars>
      </dgm:prSet>
      <dgm:spPr/>
    </dgm:pt>
    <dgm:pt modelId="{1F9A5DCE-9F60-43C2-8FAF-9868D07FF214}" type="pres">
      <dgm:prSet presAssocID="{1196AFB2-CC7A-494D-9C7F-267C21EBA2C6}" presName="rootComposite" presStyleCnt="0"/>
      <dgm:spPr/>
    </dgm:pt>
    <dgm:pt modelId="{CD9CEA21-370F-4745-8AF0-AB65A00A83C7}" type="pres">
      <dgm:prSet presAssocID="{1196AFB2-CC7A-494D-9C7F-267C21EBA2C6}" presName="rootText" presStyleLbl="node3" presStyleIdx="5" presStyleCnt="9">
        <dgm:presLayoutVars>
          <dgm:chPref val="3"/>
        </dgm:presLayoutVars>
      </dgm:prSet>
      <dgm:spPr/>
    </dgm:pt>
    <dgm:pt modelId="{F373A498-13E7-4F88-B7D5-DB7670FDBC4E}" type="pres">
      <dgm:prSet presAssocID="{1196AFB2-CC7A-494D-9C7F-267C21EBA2C6}" presName="rootConnector" presStyleLbl="node3" presStyleIdx="5" presStyleCnt="9"/>
      <dgm:spPr/>
    </dgm:pt>
    <dgm:pt modelId="{D569623B-4E24-476B-AE2D-9DB2A8A84330}" type="pres">
      <dgm:prSet presAssocID="{1196AFB2-CC7A-494D-9C7F-267C21EBA2C6}" presName="hierChild4" presStyleCnt="0"/>
      <dgm:spPr/>
    </dgm:pt>
    <dgm:pt modelId="{61CEC5FA-E88C-4785-B780-392CBD8D7DC7}" type="pres">
      <dgm:prSet presAssocID="{1196AFB2-CC7A-494D-9C7F-267C21EBA2C6}" presName="hierChild5" presStyleCnt="0"/>
      <dgm:spPr/>
    </dgm:pt>
    <dgm:pt modelId="{CBD842CC-A084-439D-A032-740755CCFF5C}" type="pres">
      <dgm:prSet presAssocID="{FDFC5F26-6331-4DDC-B6BD-351F4728A84E}" presName="Name37" presStyleLbl="parChTrans1D3" presStyleIdx="6" presStyleCnt="9"/>
      <dgm:spPr/>
    </dgm:pt>
    <dgm:pt modelId="{F4A5B150-40FF-48DC-8662-87C80F2BD214}" type="pres">
      <dgm:prSet presAssocID="{503202BB-D1B5-4A2F-A192-99705B82F493}" presName="hierRoot2" presStyleCnt="0">
        <dgm:presLayoutVars>
          <dgm:hierBranch val="init"/>
        </dgm:presLayoutVars>
      </dgm:prSet>
      <dgm:spPr/>
    </dgm:pt>
    <dgm:pt modelId="{B18CF134-1437-4293-87E3-E2BB994C9FE2}" type="pres">
      <dgm:prSet presAssocID="{503202BB-D1B5-4A2F-A192-99705B82F493}" presName="rootComposite" presStyleCnt="0"/>
      <dgm:spPr/>
    </dgm:pt>
    <dgm:pt modelId="{856A79D0-BD01-419C-B3F9-A0B08C533F33}" type="pres">
      <dgm:prSet presAssocID="{503202BB-D1B5-4A2F-A192-99705B82F493}" presName="rootText" presStyleLbl="node3" presStyleIdx="6" presStyleCnt="9">
        <dgm:presLayoutVars>
          <dgm:chPref val="3"/>
        </dgm:presLayoutVars>
      </dgm:prSet>
      <dgm:spPr/>
    </dgm:pt>
    <dgm:pt modelId="{A82B0015-7841-4E89-85D3-18686DB35174}" type="pres">
      <dgm:prSet presAssocID="{503202BB-D1B5-4A2F-A192-99705B82F493}" presName="rootConnector" presStyleLbl="node3" presStyleIdx="6" presStyleCnt="9"/>
      <dgm:spPr/>
    </dgm:pt>
    <dgm:pt modelId="{11883275-6602-4569-B968-FB12ECDFD68D}" type="pres">
      <dgm:prSet presAssocID="{503202BB-D1B5-4A2F-A192-99705B82F493}" presName="hierChild4" presStyleCnt="0"/>
      <dgm:spPr/>
    </dgm:pt>
    <dgm:pt modelId="{F8C35BE2-8924-4AF9-81C4-B41FA3DF120F}" type="pres">
      <dgm:prSet presAssocID="{503202BB-D1B5-4A2F-A192-99705B82F493}" presName="hierChild5" presStyleCnt="0"/>
      <dgm:spPr/>
    </dgm:pt>
    <dgm:pt modelId="{FD83D15C-CA2C-4AED-8AD3-C6A3B1968547}" type="pres">
      <dgm:prSet presAssocID="{DEAAC40F-8964-4A0A-8569-533B45B3281F}" presName="hierChild5" presStyleCnt="0"/>
      <dgm:spPr/>
    </dgm:pt>
    <dgm:pt modelId="{9C1DD688-0E5C-4886-87B8-33479BDE8D46}" type="pres">
      <dgm:prSet presAssocID="{BAC6328F-FA2B-48D9-887D-4993476045E1}" presName="Name37" presStyleLbl="parChTrans1D2" presStyleIdx="2" presStyleCnt="4"/>
      <dgm:spPr/>
    </dgm:pt>
    <dgm:pt modelId="{5873E57B-9215-429F-9D33-07DEE4ED7722}" type="pres">
      <dgm:prSet presAssocID="{34F2205E-EB33-4757-806F-3CADEC733852}" presName="hierRoot2" presStyleCnt="0">
        <dgm:presLayoutVars>
          <dgm:hierBranch val="init"/>
        </dgm:presLayoutVars>
      </dgm:prSet>
      <dgm:spPr/>
    </dgm:pt>
    <dgm:pt modelId="{B5F81EF3-762F-454F-933D-50D253B4ED0F}" type="pres">
      <dgm:prSet presAssocID="{34F2205E-EB33-4757-806F-3CADEC733852}" presName="rootComposite" presStyleCnt="0"/>
      <dgm:spPr/>
    </dgm:pt>
    <dgm:pt modelId="{5B9C93DC-75B9-4D40-AB3B-9DFA8518C9CD}" type="pres">
      <dgm:prSet presAssocID="{34F2205E-EB33-4757-806F-3CADEC733852}" presName="rootText" presStyleLbl="node2" presStyleIdx="2" presStyleCnt="4">
        <dgm:presLayoutVars>
          <dgm:chPref val="3"/>
        </dgm:presLayoutVars>
      </dgm:prSet>
      <dgm:spPr/>
    </dgm:pt>
    <dgm:pt modelId="{5199FA33-DFFA-4765-B1D9-4F907009C1EC}" type="pres">
      <dgm:prSet presAssocID="{34F2205E-EB33-4757-806F-3CADEC733852}" presName="rootConnector" presStyleLbl="node2" presStyleIdx="2" presStyleCnt="4"/>
      <dgm:spPr/>
    </dgm:pt>
    <dgm:pt modelId="{01DA339B-84C2-4615-AF26-68F5011C286A}" type="pres">
      <dgm:prSet presAssocID="{34F2205E-EB33-4757-806F-3CADEC733852}" presName="hierChild4" presStyleCnt="0"/>
      <dgm:spPr/>
    </dgm:pt>
    <dgm:pt modelId="{0DCFB946-26AE-4195-BBF8-174221F72947}" type="pres">
      <dgm:prSet presAssocID="{34F2205E-EB33-4757-806F-3CADEC733852}" presName="hierChild5" presStyleCnt="0"/>
      <dgm:spPr/>
    </dgm:pt>
    <dgm:pt modelId="{E31E3887-CC2F-4232-A4CD-81CC30BD7F47}" type="pres">
      <dgm:prSet presAssocID="{30E794B6-27A3-418E-9F95-8B73CE86F6CB}" presName="Name37" presStyleLbl="parChTrans1D2" presStyleIdx="3" presStyleCnt="4"/>
      <dgm:spPr/>
    </dgm:pt>
    <dgm:pt modelId="{FC8645B2-4B7B-4A5C-B19B-AE47BE1F11BE}" type="pres">
      <dgm:prSet presAssocID="{44997B68-E204-4655-95BF-34347CAFC2BA}" presName="hierRoot2" presStyleCnt="0">
        <dgm:presLayoutVars>
          <dgm:hierBranch val="init"/>
        </dgm:presLayoutVars>
      </dgm:prSet>
      <dgm:spPr/>
    </dgm:pt>
    <dgm:pt modelId="{9BD48638-3DAA-47DB-A277-0A888FDA23AA}" type="pres">
      <dgm:prSet presAssocID="{44997B68-E204-4655-95BF-34347CAFC2BA}" presName="rootComposite" presStyleCnt="0"/>
      <dgm:spPr/>
    </dgm:pt>
    <dgm:pt modelId="{72C6342F-2D49-4F37-89ED-9DC792CF34F9}" type="pres">
      <dgm:prSet presAssocID="{44997B68-E204-4655-95BF-34347CAFC2BA}" presName="rootText" presStyleLbl="node2" presStyleIdx="3" presStyleCnt="4">
        <dgm:presLayoutVars>
          <dgm:chPref val="3"/>
        </dgm:presLayoutVars>
      </dgm:prSet>
      <dgm:spPr/>
    </dgm:pt>
    <dgm:pt modelId="{96210C67-2C8A-453A-9212-8515D8E3D149}" type="pres">
      <dgm:prSet presAssocID="{44997B68-E204-4655-95BF-34347CAFC2BA}" presName="rootConnector" presStyleLbl="node2" presStyleIdx="3" presStyleCnt="4"/>
      <dgm:spPr/>
    </dgm:pt>
    <dgm:pt modelId="{29FCB99F-F9B0-4296-84E0-4E42C16CE443}" type="pres">
      <dgm:prSet presAssocID="{44997B68-E204-4655-95BF-34347CAFC2BA}" presName="hierChild4" presStyleCnt="0"/>
      <dgm:spPr/>
    </dgm:pt>
    <dgm:pt modelId="{2580C26A-E9BD-49BB-BCAD-D7F509D1745B}" type="pres">
      <dgm:prSet presAssocID="{3E9737EB-5E7D-42D2-BBC8-93E22AAB09CC}" presName="Name37" presStyleLbl="parChTrans1D3" presStyleIdx="7" presStyleCnt="9"/>
      <dgm:spPr/>
    </dgm:pt>
    <dgm:pt modelId="{6386498F-BBC9-4534-B765-63C7877DB984}" type="pres">
      <dgm:prSet presAssocID="{1D377871-73BF-4E5E-B582-C9EDF01394FB}" presName="hierRoot2" presStyleCnt="0">
        <dgm:presLayoutVars>
          <dgm:hierBranch val="init"/>
        </dgm:presLayoutVars>
      </dgm:prSet>
      <dgm:spPr/>
    </dgm:pt>
    <dgm:pt modelId="{022BE9F0-2906-4AEA-98BC-F69B59E513E3}" type="pres">
      <dgm:prSet presAssocID="{1D377871-73BF-4E5E-B582-C9EDF01394FB}" presName="rootComposite" presStyleCnt="0"/>
      <dgm:spPr/>
    </dgm:pt>
    <dgm:pt modelId="{A3162528-F3ED-43C0-B6F4-1058678C59AF}" type="pres">
      <dgm:prSet presAssocID="{1D377871-73BF-4E5E-B582-C9EDF01394FB}" presName="rootText" presStyleLbl="node3" presStyleIdx="7" presStyleCnt="9">
        <dgm:presLayoutVars>
          <dgm:chPref val="3"/>
        </dgm:presLayoutVars>
      </dgm:prSet>
      <dgm:spPr/>
    </dgm:pt>
    <dgm:pt modelId="{7244F969-BD29-4B6C-AE62-DB09201EF0B3}" type="pres">
      <dgm:prSet presAssocID="{1D377871-73BF-4E5E-B582-C9EDF01394FB}" presName="rootConnector" presStyleLbl="node3" presStyleIdx="7" presStyleCnt="9"/>
      <dgm:spPr/>
    </dgm:pt>
    <dgm:pt modelId="{22168C3A-30C0-4F2A-9E93-028A040A6A21}" type="pres">
      <dgm:prSet presAssocID="{1D377871-73BF-4E5E-B582-C9EDF01394FB}" presName="hierChild4" presStyleCnt="0"/>
      <dgm:spPr/>
    </dgm:pt>
    <dgm:pt modelId="{9BD402AE-E617-44E6-A9B4-91FE1700EF89}" type="pres">
      <dgm:prSet presAssocID="{1D377871-73BF-4E5E-B582-C9EDF01394FB}" presName="hierChild5" presStyleCnt="0"/>
      <dgm:spPr/>
    </dgm:pt>
    <dgm:pt modelId="{B7F06FFC-F892-4CE8-9266-8B8DA1669E09}" type="pres">
      <dgm:prSet presAssocID="{83C4EA02-FA86-4A5B-91D6-442F94215FAE}" presName="Name37" presStyleLbl="parChTrans1D3" presStyleIdx="8" presStyleCnt="9"/>
      <dgm:spPr/>
    </dgm:pt>
    <dgm:pt modelId="{6762A78D-E384-42E0-B576-87E0DF8FE333}" type="pres">
      <dgm:prSet presAssocID="{AF6C9976-1BEA-4C81-BA20-C073008E7722}" presName="hierRoot2" presStyleCnt="0">
        <dgm:presLayoutVars>
          <dgm:hierBranch val="init"/>
        </dgm:presLayoutVars>
      </dgm:prSet>
      <dgm:spPr/>
    </dgm:pt>
    <dgm:pt modelId="{409E1498-157E-4738-99B6-DC9460C6DFCB}" type="pres">
      <dgm:prSet presAssocID="{AF6C9976-1BEA-4C81-BA20-C073008E7722}" presName="rootComposite" presStyleCnt="0"/>
      <dgm:spPr/>
    </dgm:pt>
    <dgm:pt modelId="{95A150A1-B25D-4D93-A93F-11B0F47E419C}" type="pres">
      <dgm:prSet presAssocID="{AF6C9976-1BEA-4C81-BA20-C073008E7722}" presName="rootText" presStyleLbl="node3" presStyleIdx="8" presStyleCnt="9">
        <dgm:presLayoutVars>
          <dgm:chPref val="3"/>
        </dgm:presLayoutVars>
      </dgm:prSet>
      <dgm:spPr/>
    </dgm:pt>
    <dgm:pt modelId="{93BD31FC-5DD3-4EBE-915D-F9C3D07F5E46}" type="pres">
      <dgm:prSet presAssocID="{AF6C9976-1BEA-4C81-BA20-C073008E7722}" presName="rootConnector" presStyleLbl="node3" presStyleIdx="8" presStyleCnt="9"/>
      <dgm:spPr/>
    </dgm:pt>
    <dgm:pt modelId="{A996A668-9E1B-4072-B763-98C544D1E4FD}" type="pres">
      <dgm:prSet presAssocID="{AF6C9976-1BEA-4C81-BA20-C073008E7722}" presName="hierChild4" presStyleCnt="0"/>
      <dgm:spPr/>
    </dgm:pt>
    <dgm:pt modelId="{F4B55D43-DA36-4BD3-8073-3004B0BDFF67}" type="pres">
      <dgm:prSet presAssocID="{AF6C9976-1BEA-4C81-BA20-C073008E7722}" presName="hierChild5" presStyleCnt="0"/>
      <dgm:spPr/>
    </dgm:pt>
    <dgm:pt modelId="{0CAF059F-D7F8-4438-8D4E-F24FECC0564B}" type="pres">
      <dgm:prSet presAssocID="{44997B68-E204-4655-95BF-34347CAFC2BA}" presName="hierChild5" presStyleCnt="0"/>
      <dgm:spPr/>
    </dgm:pt>
    <dgm:pt modelId="{AB592F30-CAA6-4112-B775-5BEE767FBF44}" type="pres">
      <dgm:prSet presAssocID="{F16DD3C7-8315-4EFE-9A6F-579F1C500338}" presName="hierChild3" presStyleCnt="0"/>
      <dgm:spPr/>
    </dgm:pt>
  </dgm:ptLst>
  <dgm:cxnLst>
    <dgm:cxn modelId="{E1ED6006-7304-4D39-A443-C2A904C30D0B}" type="presOf" srcId="{E46B272F-8D4D-4E7A-A671-455746CFCBD9}" destId="{C35692BF-D7A6-4610-81A8-5CF78AE93F47}" srcOrd="1" destOrd="0" presId="urn:microsoft.com/office/officeart/2005/8/layout/orgChart1"/>
    <dgm:cxn modelId="{B595290A-B613-4468-98C4-322806A40EF8}" type="presOf" srcId="{2F71E48A-F414-4C16-A67C-453C5CE40F1A}" destId="{276EE0D4-DA33-4635-A5FC-E75CC8B4DE33}" srcOrd="0" destOrd="0" presId="urn:microsoft.com/office/officeart/2005/8/layout/orgChart1"/>
    <dgm:cxn modelId="{43EA1112-30E1-436E-ACAB-8C7FE97DF1BC}" srcId="{F16DD3C7-8315-4EFE-9A6F-579F1C500338}" destId="{44997B68-E204-4655-95BF-34347CAFC2BA}" srcOrd="3" destOrd="0" parTransId="{30E794B6-27A3-418E-9F95-8B73CE86F6CB}" sibTransId="{66950508-0195-4267-BFD4-162688419C18}"/>
    <dgm:cxn modelId="{1D8FA217-4C38-41BA-9760-A4454C7D6A7C}" type="presOf" srcId="{7E15F1BE-ADA8-4974-94C1-8E9BF1D62DE6}" destId="{58950280-AA64-4B21-A2FF-48F400667552}" srcOrd="0" destOrd="0" presId="urn:microsoft.com/office/officeart/2005/8/layout/orgChart1"/>
    <dgm:cxn modelId="{63E5FE19-A60B-4F69-A7FF-9DFF35D430E4}" type="presOf" srcId="{503202BB-D1B5-4A2F-A192-99705B82F493}" destId="{856A79D0-BD01-419C-B3F9-A0B08C533F33}" srcOrd="0" destOrd="0" presId="urn:microsoft.com/office/officeart/2005/8/layout/orgChart1"/>
    <dgm:cxn modelId="{0D9AF11A-368A-4938-9DD4-BB004AF3E383}" type="presOf" srcId="{5A070764-C5B1-401E-887C-E5BDEC7A9DEA}" destId="{38EBE224-0A2D-47F9-83DD-C3AB227BFC99}" srcOrd="0" destOrd="0" presId="urn:microsoft.com/office/officeart/2005/8/layout/orgChart1"/>
    <dgm:cxn modelId="{03A5EC1C-B873-4F2B-BEB6-D6D2A3C9881F}" type="presOf" srcId="{AF6C9976-1BEA-4C81-BA20-C073008E7722}" destId="{93BD31FC-5DD3-4EBE-915D-F9C3D07F5E46}" srcOrd="1" destOrd="0" presId="urn:microsoft.com/office/officeart/2005/8/layout/orgChart1"/>
    <dgm:cxn modelId="{4F59BE1D-B639-4B3E-87D8-1B7D58430934}" type="presOf" srcId="{44997B68-E204-4655-95BF-34347CAFC2BA}" destId="{96210C67-2C8A-453A-9212-8515D8E3D149}" srcOrd="1" destOrd="0" presId="urn:microsoft.com/office/officeart/2005/8/layout/orgChart1"/>
    <dgm:cxn modelId="{1C63FC1E-E349-4E07-A420-B9AADA087231}" srcId="{7E15F1BE-ADA8-4974-94C1-8E9BF1D62DE6}" destId="{2810A089-62EF-4509-B6EE-B5CC27819A48}" srcOrd="0" destOrd="0" parTransId="{4FB57CB9-61E3-494C-A37B-C2B4B511915F}" sibTransId="{1172705F-FB5D-48E9-9418-B15D3F3DB3EE}"/>
    <dgm:cxn modelId="{19844B29-AC35-4FBE-BF29-CB7369971129}" type="presOf" srcId="{1DAA5CF6-DF19-4595-8154-4A745CF033DF}" destId="{427E107E-3A2C-4921-B985-F1728490AFD7}" srcOrd="1" destOrd="0" presId="urn:microsoft.com/office/officeart/2005/8/layout/orgChart1"/>
    <dgm:cxn modelId="{16D68A38-B88E-4B25-8358-EB09DD7F811F}" type="presOf" srcId="{F87C0F93-5C74-4F1A-A269-06C04ABE469A}" destId="{6CDE1B1A-D6D8-4A4E-A8A9-DD9F3A67F566}" srcOrd="0" destOrd="0" presId="urn:microsoft.com/office/officeart/2005/8/layout/orgChart1"/>
    <dgm:cxn modelId="{F51E4C39-1A28-49E8-9FFF-FCCE741C0D07}" type="presOf" srcId="{1E4EDBA4-5310-4C31-9380-38D432659818}" destId="{DEE590E5-89BE-4BFC-A69B-0A0E952276CD}" srcOrd="0" destOrd="0" presId="urn:microsoft.com/office/officeart/2005/8/layout/orgChart1"/>
    <dgm:cxn modelId="{22526F39-B1C9-43FC-A931-0271197F1FBC}" type="presOf" srcId="{1D377871-73BF-4E5E-B582-C9EDF01394FB}" destId="{A3162528-F3ED-43C0-B6F4-1058678C59AF}" srcOrd="0" destOrd="0" presId="urn:microsoft.com/office/officeart/2005/8/layout/orgChart1"/>
    <dgm:cxn modelId="{0F69D439-530F-4A3E-A49B-D2F8449E3FEC}" type="presOf" srcId="{30E794B6-27A3-418E-9F95-8B73CE86F6CB}" destId="{E31E3887-CC2F-4232-A4CD-81CC30BD7F47}" srcOrd="0" destOrd="0" presId="urn:microsoft.com/office/officeart/2005/8/layout/orgChart1"/>
    <dgm:cxn modelId="{7D06AF3A-DE34-4FD8-85CF-33384E5B8FF2}" srcId="{7E15F1BE-ADA8-4974-94C1-8E9BF1D62DE6}" destId="{12B18813-91DF-40EC-A7A6-A97278E7A044}" srcOrd="3" destOrd="0" parTransId="{5A070764-C5B1-401E-887C-E5BDEC7A9DEA}" sibTransId="{FE4B1424-C620-49E7-9D2B-2F73D8BEA670}"/>
    <dgm:cxn modelId="{1191D33A-69E5-4F0A-BD54-9A23E2451F07}" srcId="{DEAAC40F-8964-4A0A-8569-533B45B3281F}" destId="{BF6F7AAC-C86B-45BC-A5B5-BF68FA3C76A8}" srcOrd="0" destOrd="0" parTransId="{0BDA5BD6-89C9-4686-AECE-9D3B2281FEDC}" sibTransId="{DD1882EC-32F2-4BA0-8230-DA68143641B8}"/>
    <dgm:cxn modelId="{90748E61-934E-46FF-ABC8-C50EE5BE29DD}" type="presOf" srcId="{F16DD3C7-8315-4EFE-9A6F-579F1C500338}" destId="{1DFD606C-582C-4E75-9410-AEFD838E92C9}" srcOrd="0" destOrd="0" presId="urn:microsoft.com/office/officeart/2005/8/layout/orgChart1"/>
    <dgm:cxn modelId="{0EB15F44-E7D0-4FF4-BAFD-A0014FBE631A}" type="presOf" srcId="{BF6F7AAC-C86B-45BC-A5B5-BF68FA3C76A8}" destId="{1AFE2DC4-620F-425D-BBE2-5CC9AD0AA809}" srcOrd="0" destOrd="0" presId="urn:microsoft.com/office/officeart/2005/8/layout/orgChart1"/>
    <dgm:cxn modelId="{76AAB544-D044-4224-A53C-D3BFDF93DB7C}" type="presOf" srcId="{12B18813-91DF-40EC-A7A6-A97278E7A044}" destId="{818C8E0B-AE9F-4534-946C-8B47BE005D02}" srcOrd="0" destOrd="0" presId="urn:microsoft.com/office/officeart/2005/8/layout/orgChart1"/>
    <dgm:cxn modelId="{9502CF48-47AB-4A9C-B718-BF584DD1B0EA}" type="presOf" srcId="{0BDA5BD6-89C9-4686-AECE-9D3B2281FEDC}" destId="{975C22EB-AE6D-4DBD-B78D-32F6347882D0}" srcOrd="0" destOrd="0" presId="urn:microsoft.com/office/officeart/2005/8/layout/orgChart1"/>
    <dgm:cxn modelId="{A3842169-F921-4F72-BB9B-197E7CB96FD2}" srcId="{F16DD3C7-8315-4EFE-9A6F-579F1C500338}" destId="{DEAAC40F-8964-4A0A-8569-533B45B3281F}" srcOrd="1" destOrd="0" parTransId="{7A0CC10C-9771-4463-8BB0-5EFCB3BF47A1}" sibTransId="{A1741187-AB78-4149-9F4A-A0FE6E81E8EC}"/>
    <dgm:cxn modelId="{66BE5169-2EF7-43E0-A9F6-165ED2A678C2}" type="presOf" srcId="{A9E26B4F-1EE5-4C24-AA58-3E919DF4F3BF}" destId="{35D4AFC9-7DDD-4275-B3F7-F730281F63E2}" srcOrd="0" destOrd="0" presId="urn:microsoft.com/office/officeart/2005/8/layout/orgChart1"/>
    <dgm:cxn modelId="{AB329A6B-B8C0-447F-919D-C50AE9E108BF}" srcId="{F16DD3C7-8315-4EFE-9A6F-579F1C500338}" destId="{7E15F1BE-ADA8-4974-94C1-8E9BF1D62DE6}" srcOrd="0" destOrd="0" parTransId="{9187364C-936E-4A36-885C-23000C070767}" sibTransId="{472FAC04-A92F-442E-BA62-126CB624DD87}"/>
    <dgm:cxn modelId="{A3879F4C-1BCD-4203-840E-CB0C5AC3D117}" type="presOf" srcId="{D0937A21-1DC0-4C54-BABA-6DA25A0AF7C8}" destId="{9DE56AC2-005B-4301-B536-EDD014FF3585}" srcOrd="0" destOrd="0" presId="urn:microsoft.com/office/officeart/2005/8/layout/orgChart1"/>
    <dgm:cxn modelId="{9091A26C-9D41-4CD3-9861-ACCCA9B2AED9}" srcId="{6D86D4F9-DA50-4B5E-A120-48B117116809}" destId="{F16DD3C7-8315-4EFE-9A6F-579F1C500338}" srcOrd="0" destOrd="0" parTransId="{454AED89-5A63-44DE-B162-E907D510C69E}" sibTransId="{BC101531-6811-4C8B-B4FF-E8979875541F}"/>
    <dgm:cxn modelId="{3BBA6A6E-B553-407B-BE19-1F163870B9A9}" srcId="{DEAAC40F-8964-4A0A-8569-533B45B3281F}" destId="{503202BB-D1B5-4A2F-A192-99705B82F493}" srcOrd="2" destOrd="0" parTransId="{FDFC5F26-6331-4DDC-B6BD-351F4728A84E}" sibTransId="{61CA32B5-C7EB-4B32-ABF9-067EBA8FAA24}"/>
    <dgm:cxn modelId="{89CD9D4E-73A6-42B7-910B-EFB8BFDA8749}" type="presOf" srcId="{DEAAC40F-8964-4A0A-8569-533B45B3281F}" destId="{4EF53F42-2F57-42D3-A9A0-4D3F91FC1BA3}" srcOrd="1" destOrd="0" presId="urn:microsoft.com/office/officeart/2005/8/layout/orgChart1"/>
    <dgm:cxn modelId="{CD820A50-A15E-49E4-9419-592D25E2439A}" type="presOf" srcId="{DEAAC40F-8964-4A0A-8569-533B45B3281F}" destId="{7AC57238-745F-441A-AF73-35148F307152}" srcOrd="0" destOrd="0" presId="urn:microsoft.com/office/officeart/2005/8/layout/orgChart1"/>
    <dgm:cxn modelId="{391A6C74-ED44-490F-A6C9-794425A5B09C}" type="presOf" srcId="{34F2205E-EB33-4757-806F-3CADEC733852}" destId="{5199FA33-DFFA-4765-B1D9-4F907009C1EC}" srcOrd="1" destOrd="0" presId="urn:microsoft.com/office/officeart/2005/8/layout/orgChart1"/>
    <dgm:cxn modelId="{5F0CA855-15EC-4380-824D-6C033BD66A02}" type="presOf" srcId="{6D86D4F9-DA50-4B5E-A120-48B117116809}" destId="{79FDD9F9-D9B5-4B79-96FA-0A1E92273F41}" srcOrd="0" destOrd="0" presId="urn:microsoft.com/office/officeart/2005/8/layout/orgChart1"/>
    <dgm:cxn modelId="{B98D8956-AA92-492F-A33B-344E37DD0AAB}" srcId="{7E15F1BE-ADA8-4974-94C1-8E9BF1D62DE6}" destId="{1E4EDBA4-5310-4C31-9380-38D432659818}" srcOrd="2" destOrd="0" parTransId="{53FE52C7-57AA-4957-880D-F94F48EA8089}" sibTransId="{4D591812-3816-4A74-8991-1F1992DCD113}"/>
    <dgm:cxn modelId="{8B27C680-08F7-4F15-A020-8DD0F08FEE0F}" type="presOf" srcId="{F16DD3C7-8315-4EFE-9A6F-579F1C500338}" destId="{7D7424EB-054F-4B4B-8C3E-98CDEC885E72}" srcOrd="1" destOrd="0" presId="urn:microsoft.com/office/officeart/2005/8/layout/orgChart1"/>
    <dgm:cxn modelId="{36A44C87-5800-426C-B6C3-CCD0F62210F5}" type="presOf" srcId="{1E4EDBA4-5310-4C31-9380-38D432659818}" destId="{ED26D31F-65D9-412E-AB8D-3E49AFF6644F}" srcOrd="1" destOrd="0" presId="urn:microsoft.com/office/officeart/2005/8/layout/orgChart1"/>
    <dgm:cxn modelId="{89938295-F235-4F21-9744-D1502ECB4A0A}" type="presOf" srcId="{5FC90B7D-54A2-4C57-8544-7D0419F8CD1E}" destId="{8C66E866-C2D9-4406-AC64-275834335DCA}" srcOrd="1" destOrd="0" presId="urn:microsoft.com/office/officeart/2005/8/layout/orgChart1"/>
    <dgm:cxn modelId="{03E93B96-2F31-4A1F-B86B-6FA28B22222C}" type="presOf" srcId="{7A0CC10C-9771-4463-8BB0-5EFCB3BF47A1}" destId="{E3712C46-42A0-44F5-A756-EC7A955DE216}" srcOrd="0" destOrd="0" presId="urn:microsoft.com/office/officeart/2005/8/layout/orgChart1"/>
    <dgm:cxn modelId="{E08AD396-21C2-42E4-AB85-29A6E32C6B75}" srcId="{1E4EDBA4-5310-4C31-9380-38D432659818}" destId="{E46B272F-8D4D-4E7A-A671-455746CFCBD9}" srcOrd="0" destOrd="0" parTransId="{D0937A21-1DC0-4C54-BABA-6DA25A0AF7C8}" sibTransId="{7904CD1E-F7C7-4C8B-9DE2-9134E7E1ABC9}"/>
    <dgm:cxn modelId="{E9AE0697-8298-49E6-95C6-453BEAEDBFCB}" type="presOf" srcId="{44997B68-E204-4655-95BF-34347CAFC2BA}" destId="{72C6342F-2D49-4F37-89ED-9DC792CF34F9}" srcOrd="0" destOrd="0" presId="urn:microsoft.com/office/officeart/2005/8/layout/orgChart1"/>
    <dgm:cxn modelId="{198BE798-7692-48CE-904A-C104025FB35E}" type="presOf" srcId="{34F2205E-EB33-4757-806F-3CADEC733852}" destId="{5B9C93DC-75B9-4D40-AB3B-9DFA8518C9CD}" srcOrd="0" destOrd="0" presId="urn:microsoft.com/office/officeart/2005/8/layout/orgChart1"/>
    <dgm:cxn modelId="{12A0419C-3F05-4A54-BA88-2BE7DA1C3270}" type="presOf" srcId="{3E9737EB-5E7D-42D2-BBC8-93E22AAB09CC}" destId="{2580C26A-E9BD-49BB-BCAD-D7F509D1745B}" srcOrd="0" destOrd="0" presId="urn:microsoft.com/office/officeart/2005/8/layout/orgChart1"/>
    <dgm:cxn modelId="{530A3AAF-EB97-4836-BEEA-0ABB4F53F00D}" type="presOf" srcId="{1DAA5CF6-DF19-4595-8154-4A745CF033DF}" destId="{059AD380-B150-42B6-AF64-5FEA16E5D9C0}" srcOrd="0" destOrd="0" presId="urn:microsoft.com/office/officeart/2005/8/layout/orgChart1"/>
    <dgm:cxn modelId="{73633DAF-8E14-425F-992B-55E2C0D8A261}" type="presOf" srcId="{2810A089-62EF-4509-B6EE-B5CC27819A48}" destId="{E1E3E68C-EEDF-46AF-A7A0-5E2DBD1A5CB1}" srcOrd="1" destOrd="0" presId="urn:microsoft.com/office/officeart/2005/8/layout/orgChart1"/>
    <dgm:cxn modelId="{66DBAFB3-6B24-4C8A-B811-42102E60B8D4}" srcId="{44997B68-E204-4655-95BF-34347CAFC2BA}" destId="{1D377871-73BF-4E5E-B582-C9EDF01394FB}" srcOrd="0" destOrd="0" parTransId="{3E9737EB-5E7D-42D2-BBC8-93E22AAB09CC}" sibTransId="{A5FB638C-9EE7-48E3-BFD3-5B873AE06AC3}"/>
    <dgm:cxn modelId="{CB82D9B4-71CC-46FA-8FE4-4B81DBBB5F07}" type="presOf" srcId="{2810A089-62EF-4509-B6EE-B5CC27819A48}" destId="{22E5CEFE-4981-4BFA-BD65-15332924D906}" srcOrd="0" destOrd="0" presId="urn:microsoft.com/office/officeart/2005/8/layout/orgChart1"/>
    <dgm:cxn modelId="{E10DF3BB-3C9D-4597-BAFD-8D21F15D5CE1}" type="presOf" srcId="{9187364C-936E-4A36-885C-23000C070767}" destId="{F3DCAC5F-43F3-4C65-91FE-001AFBE54CFB}" srcOrd="0" destOrd="0" presId="urn:microsoft.com/office/officeart/2005/8/layout/orgChart1"/>
    <dgm:cxn modelId="{FA242EBE-602C-40A1-B456-789146762DCD}" srcId="{DEAAC40F-8964-4A0A-8569-533B45B3281F}" destId="{1196AFB2-CC7A-494D-9C7F-267C21EBA2C6}" srcOrd="1" destOrd="0" parTransId="{A9E26B4F-1EE5-4C24-AA58-3E919DF4F3BF}" sibTransId="{D06E71E1-8955-4A1F-B75A-3D2886393E43}"/>
    <dgm:cxn modelId="{8BCCC8C8-08FA-495F-8D58-C2B58E189900}" type="presOf" srcId="{1D377871-73BF-4E5E-B582-C9EDF01394FB}" destId="{7244F969-BD29-4B6C-AE62-DB09201EF0B3}" srcOrd="1" destOrd="0" presId="urn:microsoft.com/office/officeart/2005/8/layout/orgChart1"/>
    <dgm:cxn modelId="{AC9988CE-0405-4EAF-B307-964EF620D814}" srcId="{7E15F1BE-ADA8-4974-94C1-8E9BF1D62DE6}" destId="{1DAA5CF6-DF19-4595-8154-4A745CF033DF}" srcOrd="1" destOrd="0" parTransId="{F87C0F93-5C74-4F1A-A269-06C04ABE469A}" sibTransId="{31D680E6-C60B-4EF5-BF78-BAF81523784A}"/>
    <dgm:cxn modelId="{6786E5CE-13D2-4013-9B54-CBA91A5E938A}" type="presOf" srcId="{1196AFB2-CC7A-494D-9C7F-267C21EBA2C6}" destId="{CD9CEA21-370F-4745-8AF0-AB65A00A83C7}" srcOrd="0" destOrd="0" presId="urn:microsoft.com/office/officeart/2005/8/layout/orgChart1"/>
    <dgm:cxn modelId="{0A0910D3-C5D6-4B7F-A25D-DB555934CA8C}" type="presOf" srcId="{FDFC5F26-6331-4DDC-B6BD-351F4728A84E}" destId="{CBD842CC-A084-439D-A032-740755CCFF5C}" srcOrd="0" destOrd="0" presId="urn:microsoft.com/office/officeart/2005/8/layout/orgChart1"/>
    <dgm:cxn modelId="{C56B98D4-91FD-4C7A-8E6A-E8978B623AAC}" type="presOf" srcId="{7E15F1BE-ADA8-4974-94C1-8E9BF1D62DE6}" destId="{3B42AB6E-2D05-4219-BACE-9909D037CC07}" srcOrd="1" destOrd="0" presId="urn:microsoft.com/office/officeart/2005/8/layout/orgChart1"/>
    <dgm:cxn modelId="{F66FC1D4-0A28-4C7D-BF0E-8D9F910C89F0}" srcId="{1E4EDBA4-5310-4C31-9380-38D432659818}" destId="{5FC90B7D-54A2-4C57-8544-7D0419F8CD1E}" srcOrd="1" destOrd="0" parTransId="{2F71E48A-F414-4C16-A67C-453C5CE40F1A}" sibTransId="{E8CDA56A-7639-4E07-AD52-8B665C3770FC}"/>
    <dgm:cxn modelId="{25E999D9-8A3D-4523-B416-52D0D68FB314}" type="presOf" srcId="{12B18813-91DF-40EC-A7A6-A97278E7A044}" destId="{D4ACD68B-7C0B-4C63-ADE1-C48F8D50642F}" srcOrd="1" destOrd="0" presId="urn:microsoft.com/office/officeart/2005/8/layout/orgChart1"/>
    <dgm:cxn modelId="{C7C10FDC-4243-4505-A617-92D87B383A3B}" type="presOf" srcId="{E46B272F-8D4D-4E7A-A671-455746CFCBD9}" destId="{F354C9EB-639A-4C74-AB37-418E3849ADF7}" srcOrd="0" destOrd="0" presId="urn:microsoft.com/office/officeart/2005/8/layout/orgChart1"/>
    <dgm:cxn modelId="{BE44B0DE-A958-45F1-BC76-2B00699D8CFB}" srcId="{44997B68-E204-4655-95BF-34347CAFC2BA}" destId="{AF6C9976-1BEA-4C81-BA20-C073008E7722}" srcOrd="1" destOrd="0" parTransId="{83C4EA02-FA86-4A5B-91D6-442F94215FAE}" sibTransId="{5AE1A7EC-B2EA-4AF9-8233-F0D197446202}"/>
    <dgm:cxn modelId="{010846E0-A69C-4375-96F1-14D6C7BD59A8}" type="presOf" srcId="{BF6F7AAC-C86B-45BC-A5B5-BF68FA3C76A8}" destId="{5900F832-6EBD-4EF0-BA13-5D6454AE54E2}" srcOrd="1" destOrd="0" presId="urn:microsoft.com/office/officeart/2005/8/layout/orgChart1"/>
    <dgm:cxn modelId="{BA4B4FE1-0979-4EC6-BC33-2656CD9D28EE}" type="presOf" srcId="{1196AFB2-CC7A-494D-9C7F-267C21EBA2C6}" destId="{F373A498-13E7-4F88-B7D5-DB7670FDBC4E}" srcOrd="1" destOrd="0" presId="urn:microsoft.com/office/officeart/2005/8/layout/orgChart1"/>
    <dgm:cxn modelId="{BD989AE4-7054-4BD4-861C-93D774D74884}" type="presOf" srcId="{4FB57CB9-61E3-494C-A37B-C2B4B511915F}" destId="{203A2F89-5B43-48F0-A492-E6AAC4ED51C7}" srcOrd="0" destOrd="0" presId="urn:microsoft.com/office/officeart/2005/8/layout/orgChart1"/>
    <dgm:cxn modelId="{654255E5-FF7C-48B1-AF58-EFB183FE79E4}" type="presOf" srcId="{BAC6328F-FA2B-48D9-887D-4993476045E1}" destId="{9C1DD688-0E5C-4886-87B8-33479BDE8D46}" srcOrd="0" destOrd="0" presId="urn:microsoft.com/office/officeart/2005/8/layout/orgChart1"/>
    <dgm:cxn modelId="{4934D0E5-77FD-4F30-B600-98E2DE35CB5B}" srcId="{F16DD3C7-8315-4EFE-9A6F-579F1C500338}" destId="{34F2205E-EB33-4757-806F-3CADEC733852}" srcOrd="2" destOrd="0" parTransId="{BAC6328F-FA2B-48D9-887D-4993476045E1}" sibTransId="{9181863B-D59F-43A8-8989-48CD39EA3384}"/>
    <dgm:cxn modelId="{C690D1E7-F910-41F6-946B-43638356B971}" type="presOf" srcId="{5FC90B7D-54A2-4C57-8544-7D0419F8CD1E}" destId="{DD2CDD65-8F1A-4700-A8C9-EA222B1A987D}" srcOrd="0" destOrd="0" presId="urn:microsoft.com/office/officeart/2005/8/layout/orgChart1"/>
    <dgm:cxn modelId="{F4D14BEC-D87F-48BF-8E17-3EAA8FD9B365}" type="presOf" srcId="{83C4EA02-FA86-4A5B-91D6-442F94215FAE}" destId="{B7F06FFC-F892-4CE8-9266-8B8DA1669E09}" srcOrd="0" destOrd="0" presId="urn:microsoft.com/office/officeart/2005/8/layout/orgChart1"/>
    <dgm:cxn modelId="{BB70F0F0-DBEB-41D0-928E-CFABFBA99CEC}" type="presOf" srcId="{AF6C9976-1BEA-4C81-BA20-C073008E7722}" destId="{95A150A1-B25D-4D93-A93F-11B0F47E419C}" srcOrd="0" destOrd="0" presId="urn:microsoft.com/office/officeart/2005/8/layout/orgChart1"/>
    <dgm:cxn modelId="{51F2A3F2-4504-4A0F-935C-14F157F36484}" type="presOf" srcId="{503202BB-D1B5-4A2F-A192-99705B82F493}" destId="{A82B0015-7841-4E89-85D3-18686DB35174}" srcOrd="1" destOrd="0" presId="urn:microsoft.com/office/officeart/2005/8/layout/orgChart1"/>
    <dgm:cxn modelId="{D66A83F7-3218-4A02-B54C-87C96FC8D821}" type="presOf" srcId="{53FE52C7-57AA-4957-880D-F94F48EA8089}" destId="{BA501603-CBBC-42CB-9C00-60F286994AC7}" srcOrd="0" destOrd="0" presId="urn:microsoft.com/office/officeart/2005/8/layout/orgChart1"/>
    <dgm:cxn modelId="{BE436B19-A048-43EF-B894-0900E15D1889}" type="presParOf" srcId="{79FDD9F9-D9B5-4B79-96FA-0A1E92273F41}" destId="{20FAB212-0D71-471A-BD51-0C90A76690CB}" srcOrd="0" destOrd="0" presId="urn:microsoft.com/office/officeart/2005/8/layout/orgChart1"/>
    <dgm:cxn modelId="{3D7E17FF-56EF-4A8A-B621-C16F50A8AE6D}" type="presParOf" srcId="{20FAB212-0D71-471A-BD51-0C90A76690CB}" destId="{7228CB99-83AA-4252-BB80-0A0439353F31}" srcOrd="0" destOrd="0" presId="urn:microsoft.com/office/officeart/2005/8/layout/orgChart1"/>
    <dgm:cxn modelId="{B05CFA36-1EFB-46E4-93EA-2C23BE9987D5}" type="presParOf" srcId="{7228CB99-83AA-4252-BB80-0A0439353F31}" destId="{1DFD606C-582C-4E75-9410-AEFD838E92C9}" srcOrd="0" destOrd="0" presId="urn:microsoft.com/office/officeart/2005/8/layout/orgChart1"/>
    <dgm:cxn modelId="{27A208F6-EE1B-41D7-A5EE-9C4AAB3A3FE3}" type="presParOf" srcId="{7228CB99-83AA-4252-BB80-0A0439353F31}" destId="{7D7424EB-054F-4B4B-8C3E-98CDEC885E72}" srcOrd="1" destOrd="0" presId="urn:microsoft.com/office/officeart/2005/8/layout/orgChart1"/>
    <dgm:cxn modelId="{FD51024E-9590-4918-A9ED-ACD37FAFCF1F}" type="presParOf" srcId="{20FAB212-0D71-471A-BD51-0C90A76690CB}" destId="{09607E5F-E4A3-4AA1-B27A-25EE78036A65}" srcOrd="1" destOrd="0" presId="urn:microsoft.com/office/officeart/2005/8/layout/orgChart1"/>
    <dgm:cxn modelId="{556F9B9B-5D1C-48C8-9121-0C47F32960E7}" type="presParOf" srcId="{09607E5F-E4A3-4AA1-B27A-25EE78036A65}" destId="{F3DCAC5F-43F3-4C65-91FE-001AFBE54CFB}" srcOrd="0" destOrd="0" presId="urn:microsoft.com/office/officeart/2005/8/layout/orgChart1"/>
    <dgm:cxn modelId="{F0A332CF-C298-4D41-87B3-C9FD8DABADC4}" type="presParOf" srcId="{09607E5F-E4A3-4AA1-B27A-25EE78036A65}" destId="{2A80C114-9C39-47EC-876A-C81A745E757E}" srcOrd="1" destOrd="0" presId="urn:microsoft.com/office/officeart/2005/8/layout/orgChart1"/>
    <dgm:cxn modelId="{D187AD16-03DA-4CB7-8C52-B5E91CCA5411}" type="presParOf" srcId="{2A80C114-9C39-47EC-876A-C81A745E757E}" destId="{75FF88E6-E934-4D57-A6BA-2D2DA3E38B4F}" srcOrd="0" destOrd="0" presId="urn:microsoft.com/office/officeart/2005/8/layout/orgChart1"/>
    <dgm:cxn modelId="{0E7F45A4-BAFD-4232-B7F9-BC647322E508}" type="presParOf" srcId="{75FF88E6-E934-4D57-A6BA-2D2DA3E38B4F}" destId="{58950280-AA64-4B21-A2FF-48F400667552}" srcOrd="0" destOrd="0" presId="urn:microsoft.com/office/officeart/2005/8/layout/orgChart1"/>
    <dgm:cxn modelId="{3FC7DBE9-4A17-4E89-9DAD-865BF08E8332}" type="presParOf" srcId="{75FF88E6-E934-4D57-A6BA-2D2DA3E38B4F}" destId="{3B42AB6E-2D05-4219-BACE-9909D037CC07}" srcOrd="1" destOrd="0" presId="urn:microsoft.com/office/officeart/2005/8/layout/orgChart1"/>
    <dgm:cxn modelId="{4A4D30C3-8850-49AE-82DB-B330D1B5F942}" type="presParOf" srcId="{2A80C114-9C39-47EC-876A-C81A745E757E}" destId="{3750EB26-A0A0-4B8A-AD5C-CE18A16123B1}" srcOrd="1" destOrd="0" presId="urn:microsoft.com/office/officeart/2005/8/layout/orgChart1"/>
    <dgm:cxn modelId="{82424EEE-0EE3-41FE-8B53-1D1C5E38224C}" type="presParOf" srcId="{3750EB26-A0A0-4B8A-AD5C-CE18A16123B1}" destId="{203A2F89-5B43-48F0-A492-E6AAC4ED51C7}" srcOrd="0" destOrd="0" presId="urn:microsoft.com/office/officeart/2005/8/layout/orgChart1"/>
    <dgm:cxn modelId="{F2B94208-3C7B-4D23-8DD9-5278F3EC4A21}" type="presParOf" srcId="{3750EB26-A0A0-4B8A-AD5C-CE18A16123B1}" destId="{68A88921-CD6F-4438-BFDA-07F88BB57116}" srcOrd="1" destOrd="0" presId="urn:microsoft.com/office/officeart/2005/8/layout/orgChart1"/>
    <dgm:cxn modelId="{117D1D9E-CB69-46E5-BE0C-04FF2C62EE2B}" type="presParOf" srcId="{68A88921-CD6F-4438-BFDA-07F88BB57116}" destId="{D33A67F1-6F96-407A-B5DC-89620A154D1B}" srcOrd="0" destOrd="0" presId="urn:microsoft.com/office/officeart/2005/8/layout/orgChart1"/>
    <dgm:cxn modelId="{5A8911B7-48FA-410E-A64A-CAFDAF95DB3F}" type="presParOf" srcId="{D33A67F1-6F96-407A-B5DC-89620A154D1B}" destId="{22E5CEFE-4981-4BFA-BD65-15332924D906}" srcOrd="0" destOrd="0" presId="urn:microsoft.com/office/officeart/2005/8/layout/orgChart1"/>
    <dgm:cxn modelId="{1764820F-4407-4E76-8E03-5C58D759F362}" type="presParOf" srcId="{D33A67F1-6F96-407A-B5DC-89620A154D1B}" destId="{E1E3E68C-EEDF-46AF-A7A0-5E2DBD1A5CB1}" srcOrd="1" destOrd="0" presId="urn:microsoft.com/office/officeart/2005/8/layout/orgChart1"/>
    <dgm:cxn modelId="{B547C295-5E29-4038-ADA1-28846605ED53}" type="presParOf" srcId="{68A88921-CD6F-4438-BFDA-07F88BB57116}" destId="{9D962981-27F2-43AA-BF2E-328E9A9F80DD}" srcOrd="1" destOrd="0" presId="urn:microsoft.com/office/officeart/2005/8/layout/orgChart1"/>
    <dgm:cxn modelId="{68A9A00A-7378-4CDF-A103-6152D32C506D}" type="presParOf" srcId="{68A88921-CD6F-4438-BFDA-07F88BB57116}" destId="{C428BA6D-3B29-42C2-BC51-FDD461901737}" srcOrd="2" destOrd="0" presId="urn:microsoft.com/office/officeart/2005/8/layout/orgChart1"/>
    <dgm:cxn modelId="{B8D53F39-94B3-422D-8905-EDDEBCA45DA0}" type="presParOf" srcId="{3750EB26-A0A0-4B8A-AD5C-CE18A16123B1}" destId="{6CDE1B1A-D6D8-4A4E-A8A9-DD9F3A67F566}" srcOrd="2" destOrd="0" presId="urn:microsoft.com/office/officeart/2005/8/layout/orgChart1"/>
    <dgm:cxn modelId="{975FA13F-AFBE-4589-8616-67038F3E6199}" type="presParOf" srcId="{3750EB26-A0A0-4B8A-AD5C-CE18A16123B1}" destId="{65DDD2FB-DBC5-469C-854C-54A72F744386}" srcOrd="3" destOrd="0" presId="urn:microsoft.com/office/officeart/2005/8/layout/orgChart1"/>
    <dgm:cxn modelId="{599D67B4-EA18-49E8-8EDD-AAF9FFEFC274}" type="presParOf" srcId="{65DDD2FB-DBC5-469C-854C-54A72F744386}" destId="{DD6F1976-AD72-403F-B586-DAAAF6161584}" srcOrd="0" destOrd="0" presId="urn:microsoft.com/office/officeart/2005/8/layout/orgChart1"/>
    <dgm:cxn modelId="{FC9B9679-BBD0-46D8-B814-3C92A844C85B}" type="presParOf" srcId="{DD6F1976-AD72-403F-B586-DAAAF6161584}" destId="{059AD380-B150-42B6-AF64-5FEA16E5D9C0}" srcOrd="0" destOrd="0" presId="urn:microsoft.com/office/officeart/2005/8/layout/orgChart1"/>
    <dgm:cxn modelId="{BC3EAA3D-9528-4869-B823-48D2347D8161}" type="presParOf" srcId="{DD6F1976-AD72-403F-B586-DAAAF6161584}" destId="{427E107E-3A2C-4921-B985-F1728490AFD7}" srcOrd="1" destOrd="0" presId="urn:microsoft.com/office/officeart/2005/8/layout/orgChart1"/>
    <dgm:cxn modelId="{273BC49C-6E0F-4BF5-8430-44DF52E657F0}" type="presParOf" srcId="{65DDD2FB-DBC5-469C-854C-54A72F744386}" destId="{F05FDF63-0A16-4038-823B-378C2008FD2E}" srcOrd="1" destOrd="0" presId="urn:microsoft.com/office/officeart/2005/8/layout/orgChart1"/>
    <dgm:cxn modelId="{5AEC38FA-E0E8-4DA5-A4AF-C95F201D41CD}" type="presParOf" srcId="{65DDD2FB-DBC5-469C-854C-54A72F744386}" destId="{19656275-B537-4A9C-B1F4-D0E32DB1CD3E}" srcOrd="2" destOrd="0" presId="urn:microsoft.com/office/officeart/2005/8/layout/orgChart1"/>
    <dgm:cxn modelId="{83881965-CE03-4852-ADA6-5F3B0AB488A8}" type="presParOf" srcId="{3750EB26-A0A0-4B8A-AD5C-CE18A16123B1}" destId="{BA501603-CBBC-42CB-9C00-60F286994AC7}" srcOrd="4" destOrd="0" presId="urn:microsoft.com/office/officeart/2005/8/layout/orgChart1"/>
    <dgm:cxn modelId="{59E5F952-57B6-4199-AE63-A38C00A4D9A6}" type="presParOf" srcId="{3750EB26-A0A0-4B8A-AD5C-CE18A16123B1}" destId="{9B66D6AA-D4F5-43FD-A5CC-FA62C22FB447}" srcOrd="5" destOrd="0" presId="urn:microsoft.com/office/officeart/2005/8/layout/orgChart1"/>
    <dgm:cxn modelId="{CC14F5C2-54D8-4EBB-908E-15CEB709A5B6}" type="presParOf" srcId="{9B66D6AA-D4F5-43FD-A5CC-FA62C22FB447}" destId="{FF28F868-5F20-4332-B2B1-327111CBFA1C}" srcOrd="0" destOrd="0" presId="urn:microsoft.com/office/officeart/2005/8/layout/orgChart1"/>
    <dgm:cxn modelId="{D7C2F4A4-DDE5-4ABD-B93E-99EBC957C32F}" type="presParOf" srcId="{FF28F868-5F20-4332-B2B1-327111CBFA1C}" destId="{DEE590E5-89BE-4BFC-A69B-0A0E952276CD}" srcOrd="0" destOrd="0" presId="urn:microsoft.com/office/officeart/2005/8/layout/orgChart1"/>
    <dgm:cxn modelId="{13A3B8D6-68F3-4A79-AA65-85C378A4C880}" type="presParOf" srcId="{FF28F868-5F20-4332-B2B1-327111CBFA1C}" destId="{ED26D31F-65D9-412E-AB8D-3E49AFF6644F}" srcOrd="1" destOrd="0" presId="urn:microsoft.com/office/officeart/2005/8/layout/orgChart1"/>
    <dgm:cxn modelId="{DE9CA6D2-2898-4777-8E21-3E7D89F56FAD}" type="presParOf" srcId="{9B66D6AA-D4F5-43FD-A5CC-FA62C22FB447}" destId="{4759FB16-A6C4-416B-9CAB-EB0E7A6604D1}" srcOrd="1" destOrd="0" presId="urn:microsoft.com/office/officeart/2005/8/layout/orgChart1"/>
    <dgm:cxn modelId="{1AA3DC3C-A8CF-4065-A37F-B90E0C2696C7}" type="presParOf" srcId="{4759FB16-A6C4-416B-9CAB-EB0E7A6604D1}" destId="{9DE56AC2-005B-4301-B536-EDD014FF3585}" srcOrd="0" destOrd="0" presId="urn:microsoft.com/office/officeart/2005/8/layout/orgChart1"/>
    <dgm:cxn modelId="{B64914D0-C63C-4D56-95B9-E1E08CCD7264}" type="presParOf" srcId="{4759FB16-A6C4-416B-9CAB-EB0E7A6604D1}" destId="{0D7B6C82-03A7-4F8F-B41C-819B8D0AEAB8}" srcOrd="1" destOrd="0" presId="urn:microsoft.com/office/officeart/2005/8/layout/orgChart1"/>
    <dgm:cxn modelId="{CA2876D4-8076-481D-8919-6C3D24F8A53D}" type="presParOf" srcId="{0D7B6C82-03A7-4F8F-B41C-819B8D0AEAB8}" destId="{E5ABCBCB-A896-4072-A982-512E88948447}" srcOrd="0" destOrd="0" presId="urn:microsoft.com/office/officeart/2005/8/layout/orgChart1"/>
    <dgm:cxn modelId="{220A9F70-C7E1-40EE-8EB0-2185D6DC6515}" type="presParOf" srcId="{E5ABCBCB-A896-4072-A982-512E88948447}" destId="{F354C9EB-639A-4C74-AB37-418E3849ADF7}" srcOrd="0" destOrd="0" presId="urn:microsoft.com/office/officeart/2005/8/layout/orgChart1"/>
    <dgm:cxn modelId="{4097144E-F7BC-4162-9D5A-801EA96CEA1C}" type="presParOf" srcId="{E5ABCBCB-A896-4072-A982-512E88948447}" destId="{C35692BF-D7A6-4610-81A8-5CF78AE93F47}" srcOrd="1" destOrd="0" presId="urn:microsoft.com/office/officeart/2005/8/layout/orgChart1"/>
    <dgm:cxn modelId="{FC94C856-5D59-4771-B0F4-28192254A67F}" type="presParOf" srcId="{0D7B6C82-03A7-4F8F-B41C-819B8D0AEAB8}" destId="{1499A3B8-1952-4A43-8048-A14C377D2DCF}" srcOrd="1" destOrd="0" presId="urn:microsoft.com/office/officeart/2005/8/layout/orgChart1"/>
    <dgm:cxn modelId="{0A7236D8-1D1C-4F13-BE32-1ACCDEB4D1D8}" type="presParOf" srcId="{0D7B6C82-03A7-4F8F-B41C-819B8D0AEAB8}" destId="{5F8A893C-224D-4042-99CE-97D1300C7508}" srcOrd="2" destOrd="0" presId="urn:microsoft.com/office/officeart/2005/8/layout/orgChart1"/>
    <dgm:cxn modelId="{B9C20A4C-1CC3-4448-B448-B9B9D5F51A92}" type="presParOf" srcId="{4759FB16-A6C4-416B-9CAB-EB0E7A6604D1}" destId="{276EE0D4-DA33-4635-A5FC-E75CC8B4DE33}" srcOrd="2" destOrd="0" presId="urn:microsoft.com/office/officeart/2005/8/layout/orgChart1"/>
    <dgm:cxn modelId="{854D76A5-543F-41C5-B90D-7B32335AB19D}" type="presParOf" srcId="{4759FB16-A6C4-416B-9CAB-EB0E7A6604D1}" destId="{08528F96-911A-4B7F-B7AC-5932A0FC16B2}" srcOrd="3" destOrd="0" presId="urn:microsoft.com/office/officeart/2005/8/layout/orgChart1"/>
    <dgm:cxn modelId="{9EF6B474-FEFF-4983-BE00-41715D9852B5}" type="presParOf" srcId="{08528F96-911A-4B7F-B7AC-5932A0FC16B2}" destId="{9BAF161B-BC7F-4D11-AC6C-3EBF0D72AF2B}" srcOrd="0" destOrd="0" presId="urn:microsoft.com/office/officeart/2005/8/layout/orgChart1"/>
    <dgm:cxn modelId="{176F8333-AFD6-4ADB-BD82-5E0858C7C006}" type="presParOf" srcId="{9BAF161B-BC7F-4D11-AC6C-3EBF0D72AF2B}" destId="{DD2CDD65-8F1A-4700-A8C9-EA222B1A987D}" srcOrd="0" destOrd="0" presId="urn:microsoft.com/office/officeart/2005/8/layout/orgChart1"/>
    <dgm:cxn modelId="{401E6869-DEE9-436A-8E64-77EA44360422}" type="presParOf" srcId="{9BAF161B-BC7F-4D11-AC6C-3EBF0D72AF2B}" destId="{8C66E866-C2D9-4406-AC64-275834335DCA}" srcOrd="1" destOrd="0" presId="urn:microsoft.com/office/officeart/2005/8/layout/orgChart1"/>
    <dgm:cxn modelId="{4CFC5461-AE31-448F-A2B7-4743C27C5FF2}" type="presParOf" srcId="{08528F96-911A-4B7F-B7AC-5932A0FC16B2}" destId="{A0E9BDFF-70F5-4E28-856B-192B5D3D633D}" srcOrd="1" destOrd="0" presId="urn:microsoft.com/office/officeart/2005/8/layout/orgChart1"/>
    <dgm:cxn modelId="{46378B33-2A88-4EB7-BF60-E91F6169101C}" type="presParOf" srcId="{08528F96-911A-4B7F-B7AC-5932A0FC16B2}" destId="{390DEE79-9EFF-4199-BFC7-5C7CA14637AB}" srcOrd="2" destOrd="0" presId="urn:microsoft.com/office/officeart/2005/8/layout/orgChart1"/>
    <dgm:cxn modelId="{1ADCA950-F171-4AEB-A6B0-FD66B66CDA89}" type="presParOf" srcId="{9B66D6AA-D4F5-43FD-A5CC-FA62C22FB447}" destId="{7CB91F9C-93C1-4180-BFE2-6D609346D344}" srcOrd="2" destOrd="0" presId="urn:microsoft.com/office/officeart/2005/8/layout/orgChart1"/>
    <dgm:cxn modelId="{13D301C9-605F-4E19-9D1F-AE5B3FD988FB}" type="presParOf" srcId="{3750EB26-A0A0-4B8A-AD5C-CE18A16123B1}" destId="{38EBE224-0A2D-47F9-83DD-C3AB227BFC99}" srcOrd="6" destOrd="0" presId="urn:microsoft.com/office/officeart/2005/8/layout/orgChart1"/>
    <dgm:cxn modelId="{0E056905-02F5-4429-A948-DC0EB5130911}" type="presParOf" srcId="{3750EB26-A0A0-4B8A-AD5C-CE18A16123B1}" destId="{9BA9A8B5-CB56-4DE4-85FD-8A404F674972}" srcOrd="7" destOrd="0" presId="urn:microsoft.com/office/officeart/2005/8/layout/orgChart1"/>
    <dgm:cxn modelId="{394D279F-B480-44B6-858D-3245B4A99079}" type="presParOf" srcId="{9BA9A8B5-CB56-4DE4-85FD-8A404F674972}" destId="{A5B75477-CD05-44CC-BCF6-9F5201BA7235}" srcOrd="0" destOrd="0" presId="urn:microsoft.com/office/officeart/2005/8/layout/orgChart1"/>
    <dgm:cxn modelId="{14C366B2-3728-4602-B59E-25D1F33AC6F6}" type="presParOf" srcId="{A5B75477-CD05-44CC-BCF6-9F5201BA7235}" destId="{818C8E0B-AE9F-4534-946C-8B47BE005D02}" srcOrd="0" destOrd="0" presId="urn:microsoft.com/office/officeart/2005/8/layout/orgChart1"/>
    <dgm:cxn modelId="{BE32905D-7972-42FC-9451-65420DBA0C49}" type="presParOf" srcId="{A5B75477-CD05-44CC-BCF6-9F5201BA7235}" destId="{D4ACD68B-7C0B-4C63-ADE1-C48F8D50642F}" srcOrd="1" destOrd="0" presId="urn:microsoft.com/office/officeart/2005/8/layout/orgChart1"/>
    <dgm:cxn modelId="{AE644141-8CC8-48DD-A356-6FC6F88AFA49}" type="presParOf" srcId="{9BA9A8B5-CB56-4DE4-85FD-8A404F674972}" destId="{642DFF6B-99AF-4828-A656-593B84FD54BF}" srcOrd="1" destOrd="0" presId="urn:microsoft.com/office/officeart/2005/8/layout/orgChart1"/>
    <dgm:cxn modelId="{C72EE38C-EA48-43F9-A9FB-1E979B58E877}" type="presParOf" srcId="{9BA9A8B5-CB56-4DE4-85FD-8A404F674972}" destId="{CACE2C28-18F0-4E90-A801-625F4BC3FAD9}" srcOrd="2" destOrd="0" presId="urn:microsoft.com/office/officeart/2005/8/layout/orgChart1"/>
    <dgm:cxn modelId="{4A48703D-B95B-465C-9A87-772AC2CABED8}" type="presParOf" srcId="{2A80C114-9C39-47EC-876A-C81A745E757E}" destId="{46E33524-69C0-4B7D-962F-1AD3DB1BB841}" srcOrd="2" destOrd="0" presId="urn:microsoft.com/office/officeart/2005/8/layout/orgChart1"/>
    <dgm:cxn modelId="{699571C4-D724-429F-BB66-B16BE909CAA4}" type="presParOf" srcId="{09607E5F-E4A3-4AA1-B27A-25EE78036A65}" destId="{E3712C46-42A0-44F5-A756-EC7A955DE216}" srcOrd="2" destOrd="0" presId="urn:microsoft.com/office/officeart/2005/8/layout/orgChart1"/>
    <dgm:cxn modelId="{95EAF97F-7A9E-4748-814F-D787C1B13CB5}" type="presParOf" srcId="{09607E5F-E4A3-4AA1-B27A-25EE78036A65}" destId="{B36A3BD2-EACD-41A6-9E22-38924AEDE52E}" srcOrd="3" destOrd="0" presId="urn:microsoft.com/office/officeart/2005/8/layout/orgChart1"/>
    <dgm:cxn modelId="{D9D2032C-73A5-43D2-8455-8785A2EB6023}" type="presParOf" srcId="{B36A3BD2-EACD-41A6-9E22-38924AEDE52E}" destId="{B1D31345-D551-4E59-AB63-A9D8F71CEF1F}" srcOrd="0" destOrd="0" presId="urn:microsoft.com/office/officeart/2005/8/layout/orgChart1"/>
    <dgm:cxn modelId="{4B9C2187-1B4C-46A7-B118-F489E44A4CAD}" type="presParOf" srcId="{B1D31345-D551-4E59-AB63-A9D8F71CEF1F}" destId="{7AC57238-745F-441A-AF73-35148F307152}" srcOrd="0" destOrd="0" presId="urn:microsoft.com/office/officeart/2005/8/layout/orgChart1"/>
    <dgm:cxn modelId="{107F0F69-7043-4C30-8276-5E0C5ECA1D9D}" type="presParOf" srcId="{B1D31345-D551-4E59-AB63-A9D8F71CEF1F}" destId="{4EF53F42-2F57-42D3-A9A0-4D3F91FC1BA3}" srcOrd="1" destOrd="0" presId="urn:microsoft.com/office/officeart/2005/8/layout/orgChart1"/>
    <dgm:cxn modelId="{41F5375F-CCA3-48FF-99E6-C1D8D155EA74}" type="presParOf" srcId="{B36A3BD2-EACD-41A6-9E22-38924AEDE52E}" destId="{08D6E619-85E9-479C-8994-1DA6144D9A30}" srcOrd="1" destOrd="0" presId="urn:microsoft.com/office/officeart/2005/8/layout/orgChart1"/>
    <dgm:cxn modelId="{ACADAFF7-0D6F-45B6-B9FD-4F35E0F4B27D}" type="presParOf" srcId="{08D6E619-85E9-479C-8994-1DA6144D9A30}" destId="{975C22EB-AE6D-4DBD-B78D-32F6347882D0}" srcOrd="0" destOrd="0" presId="urn:microsoft.com/office/officeart/2005/8/layout/orgChart1"/>
    <dgm:cxn modelId="{CD9DE347-E65B-404F-8192-3388ACC4F2E2}" type="presParOf" srcId="{08D6E619-85E9-479C-8994-1DA6144D9A30}" destId="{1FE93418-AA67-4695-98A5-24104FF93564}" srcOrd="1" destOrd="0" presId="urn:microsoft.com/office/officeart/2005/8/layout/orgChart1"/>
    <dgm:cxn modelId="{6C920FDF-78D8-4707-BDFF-E7E1D9634A5B}" type="presParOf" srcId="{1FE93418-AA67-4695-98A5-24104FF93564}" destId="{4794A3A5-007D-41B5-AB66-BA260650BEAE}" srcOrd="0" destOrd="0" presId="urn:microsoft.com/office/officeart/2005/8/layout/orgChart1"/>
    <dgm:cxn modelId="{FF2996BD-DA99-424B-B3B8-D57EAAB78893}" type="presParOf" srcId="{4794A3A5-007D-41B5-AB66-BA260650BEAE}" destId="{1AFE2DC4-620F-425D-BBE2-5CC9AD0AA809}" srcOrd="0" destOrd="0" presId="urn:microsoft.com/office/officeart/2005/8/layout/orgChart1"/>
    <dgm:cxn modelId="{EB98423A-C185-44EC-AD87-585489BE3B5E}" type="presParOf" srcId="{4794A3A5-007D-41B5-AB66-BA260650BEAE}" destId="{5900F832-6EBD-4EF0-BA13-5D6454AE54E2}" srcOrd="1" destOrd="0" presId="urn:microsoft.com/office/officeart/2005/8/layout/orgChart1"/>
    <dgm:cxn modelId="{1C5F291E-2B73-4028-AC68-4F407C53279A}" type="presParOf" srcId="{1FE93418-AA67-4695-98A5-24104FF93564}" destId="{83C58DC8-B39B-405E-96CB-C784C9D50BAF}" srcOrd="1" destOrd="0" presId="urn:microsoft.com/office/officeart/2005/8/layout/orgChart1"/>
    <dgm:cxn modelId="{74A274A0-2937-4C91-B409-DC970AD5C75B}" type="presParOf" srcId="{1FE93418-AA67-4695-98A5-24104FF93564}" destId="{AA62B0B1-5B97-4E8B-B1CD-58200A273334}" srcOrd="2" destOrd="0" presId="urn:microsoft.com/office/officeart/2005/8/layout/orgChart1"/>
    <dgm:cxn modelId="{A3835768-3794-41B0-8299-05CED761D349}" type="presParOf" srcId="{08D6E619-85E9-479C-8994-1DA6144D9A30}" destId="{35D4AFC9-7DDD-4275-B3F7-F730281F63E2}" srcOrd="2" destOrd="0" presId="urn:microsoft.com/office/officeart/2005/8/layout/orgChart1"/>
    <dgm:cxn modelId="{B83DDDE3-9D1D-462B-8F9C-D38C8BB2F973}" type="presParOf" srcId="{08D6E619-85E9-479C-8994-1DA6144D9A30}" destId="{C4E1B853-2B38-401E-80D4-4329E4B9A644}" srcOrd="3" destOrd="0" presId="urn:microsoft.com/office/officeart/2005/8/layout/orgChart1"/>
    <dgm:cxn modelId="{2DF69D42-6A8A-4305-834D-F9B0C5B10363}" type="presParOf" srcId="{C4E1B853-2B38-401E-80D4-4329E4B9A644}" destId="{1F9A5DCE-9F60-43C2-8FAF-9868D07FF214}" srcOrd="0" destOrd="0" presId="urn:microsoft.com/office/officeart/2005/8/layout/orgChart1"/>
    <dgm:cxn modelId="{246BA6EB-9BA1-46D4-BCCB-D2352CFA6483}" type="presParOf" srcId="{1F9A5DCE-9F60-43C2-8FAF-9868D07FF214}" destId="{CD9CEA21-370F-4745-8AF0-AB65A00A83C7}" srcOrd="0" destOrd="0" presId="urn:microsoft.com/office/officeart/2005/8/layout/orgChart1"/>
    <dgm:cxn modelId="{3D90C08D-755C-4991-A99F-8E5ABC17DF06}" type="presParOf" srcId="{1F9A5DCE-9F60-43C2-8FAF-9868D07FF214}" destId="{F373A498-13E7-4F88-B7D5-DB7670FDBC4E}" srcOrd="1" destOrd="0" presId="urn:microsoft.com/office/officeart/2005/8/layout/orgChart1"/>
    <dgm:cxn modelId="{D87DA825-4A4D-48BB-B0F3-33F3F2CCA849}" type="presParOf" srcId="{C4E1B853-2B38-401E-80D4-4329E4B9A644}" destId="{D569623B-4E24-476B-AE2D-9DB2A8A84330}" srcOrd="1" destOrd="0" presId="urn:microsoft.com/office/officeart/2005/8/layout/orgChart1"/>
    <dgm:cxn modelId="{614ADEA5-6D36-4EE3-B4CC-F67CAB28FA7E}" type="presParOf" srcId="{C4E1B853-2B38-401E-80D4-4329E4B9A644}" destId="{61CEC5FA-E88C-4785-B780-392CBD8D7DC7}" srcOrd="2" destOrd="0" presId="urn:microsoft.com/office/officeart/2005/8/layout/orgChart1"/>
    <dgm:cxn modelId="{8521FB13-C4C9-4917-A335-C5D7CC4111DD}" type="presParOf" srcId="{08D6E619-85E9-479C-8994-1DA6144D9A30}" destId="{CBD842CC-A084-439D-A032-740755CCFF5C}" srcOrd="4" destOrd="0" presId="urn:microsoft.com/office/officeart/2005/8/layout/orgChart1"/>
    <dgm:cxn modelId="{EA2282FD-D8B6-42D1-AC4F-E1C9D4B0D655}" type="presParOf" srcId="{08D6E619-85E9-479C-8994-1DA6144D9A30}" destId="{F4A5B150-40FF-48DC-8662-87C80F2BD214}" srcOrd="5" destOrd="0" presId="urn:microsoft.com/office/officeart/2005/8/layout/orgChart1"/>
    <dgm:cxn modelId="{7D113A41-1252-4691-97F0-3C0394469B60}" type="presParOf" srcId="{F4A5B150-40FF-48DC-8662-87C80F2BD214}" destId="{B18CF134-1437-4293-87E3-E2BB994C9FE2}" srcOrd="0" destOrd="0" presId="urn:microsoft.com/office/officeart/2005/8/layout/orgChart1"/>
    <dgm:cxn modelId="{08695FD3-7C13-40F6-A0E1-0CBC82058548}" type="presParOf" srcId="{B18CF134-1437-4293-87E3-E2BB994C9FE2}" destId="{856A79D0-BD01-419C-B3F9-A0B08C533F33}" srcOrd="0" destOrd="0" presId="urn:microsoft.com/office/officeart/2005/8/layout/orgChart1"/>
    <dgm:cxn modelId="{D3FF865C-892E-45C0-AB43-726730009F35}" type="presParOf" srcId="{B18CF134-1437-4293-87E3-E2BB994C9FE2}" destId="{A82B0015-7841-4E89-85D3-18686DB35174}" srcOrd="1" destOrd="0" presId="urn:microsoft.com/office/officeart/2005/8/layout/orgChart1"/>
    <dgm:cxn modelId="{942A9368-F593-4D0A-9F8D-4E8283D12425}" type="presParOf" srcId="{F4A5B150-40FF-48DC-8662-87C80F2BD214}" destId="{11883275-6602-4569-B968-FB12ECDFD68D}" srcOrd="1" destOrd="0" presId="urn:microsoft.com/office/officeart/2005/8/layout/orgChart1"/>
    <dgm:cxn modelId="{879CF048-A482-4B2A-AA03-98E22AB331CE}" type="presParOf" srcId="{F4A5B150-40FF-48DC-8662-87C80F2BD214}" destId="{F8C35BE2-8924-4AF9-81C4-B41FA3DF120F}" srcOrd="2" destOrd="0" presId="urn:microsoft.com/office/officeart/2005/8/layout/orgChart1"/>
    <dgm:cxn modelId="{A48199CB-DA7F-4669-A2F8-A0947D840A94}" type="presParOf" srcId="{B36A3BD2-EACD-41A6-9E22-38924AEDE52E}" destId="{FD83D15C-CA2C-4AED-8AD3-C6A3B1968547}" srcOrd="2" destOrd="0" presId="urn:microsoft.com/office/officeart/2005/8/layout/orgChart1"/>
    <dgm:cxn modelId="{30DB17DA-E01D-4F08-AB84-D24D94A2DA7E}" type="presParOf" srcId="{09607E5F-E4A3-4AA1-B27A-25EE78036A65}" destId="{9C1DD688-0E5C-4886-87B8-33479BDE8D46}" srcOrd="4" destOrd="0" presId="urn:microsoft.com/office/officeart/2005/8/layout/orgChart1"/>
    <dgm:cxn modelId="{642D1287-F33D-4E01-A969-1E925713027C}" type="presParOf" srcId="{09607E5F-E4A3-4AA1-B27A-25EE78036A65}" destId="{5873E57B-9215-429F-9D33-07DEE4ED7722}" srcOrd="5" destOrd="0" presId="urn:microsoft.com/office/officeart/2005/8/layout/orgChart1"/>
    <dgm:cxn modelId="{DC7F68DA-0165-4949-813A-19F8C127B5AF}" type="presParOf" srcId="{5873E57B-9215-429F-9D33-07DEE4ED7722}" destId="{B5F81EF3-762F-454F-933D-50D253B4ED0F}" srcOrd="0" destOrd="0" presId="urn:microsoft.com/office/officeart/2005/8/layout/orgChart1"/>
    <dgm:cxn modelId="{36BCAB7E-7D93-4171-96CC-D5BD7114FA5B}" type="presParOf" srcId="{B5F81EF3-762F-454F-933D-50D253B4ED0F}" destId="{5B9C93DC-75B9-4D40-AB3B-9DFA8518C9CD}" srcOrd="0" destOrd="0" presId="urn:microsoft.com/office/officeart/2005/8/layout/orgChart1"/>
    <dgm:cxn modelId="{D65460E7-B550-4366-A6EC-9ECC4A5CE07C}" type="presParOf" srcId="{B5F81EF3-762F-454F-933D-50D253B4ED0F}" destId="{5199FA33-DFFA-4765-B1D9-4F907009C1EC}" srcOrd="1" destOrd="0" presId="urn:microsoft.com/office/officeart/2005/8/layout/orgChart1"/>
    <dgm:cxn modelId="{A43638AB-C270-4B7F-BD01-E5014860D468}" type="presParOf" srcId="{5873E57B-9215-429F-9D33-07DEE4ED7722}" destId="{01DA339B-84C2-4615-AF26-68F5011C286A}" srcOrd="1" destOrd="0" presId="urn:microsoft.com/office/officeart/2005/8/layout/orgChart1"/>
    <dgm:cxn modelId="{E32E582E-D6F5-4646-BA90-1FFAB1A6B20B}" type="presParOf" srcId="{5873E57B-9215-429F-9D33-07DEE4ED7722}" destId="{0DCFB946-26AE-4195-BBF8-174221F72947}" srcOrd="2" destOrd="0" presId="urn:microsoft.com/office/officeart/2005/8/layout/orgChart1"/>
    <dgm:cxn modelId="{24285904-786D-4BA5-9077-3A86D81449C6}" type="presParOf" srcId="{09607E5F-E4A3-4AA1-B27A-25EE78036A65}" destId="{E31E3887-CC2F-4232-A4CD-81CC30BD7F47}" srcOrd="6" destOrd="0" presId="urn:microsoft.com/office/officeart/2005/8/layout/orgChart1"/>
    <dgm:cxn modelId="{68F7A991-3E21-42CD-86BF-BE84729A843A}" type="presParOf" srcId="{09607E5F-E4A3-4AA1-B27A-25EE78036A65}" destId="{FC8645B2-4B7B-4A5C-B19B-AE47BE1F11BE}" srcOrd="7" destOrd="0" presId="urn:microsoft.com/office/officeart/2005/8/layout/orgChart1"/>
    <dgm:cxn modelId="{3029E37E-7DA6-4F83-8C93-4562B2C1A74D}" type="presParOf" srcId="{FC8645B2-4B7B-4A5C-B19B-AE47BE1F11BE}" destId="{9BD48638-3DAA-47DB-A277-0A888FDA23AA}" srcOrd="0" destOrd="0" presId="urn:microsoft.com/office/officeart/2005/8/layout/orgChart1"/>
    <dgm:cxn modelId="{D67DA118-2EB7-48E9-AD2E-85D7B4AE6802}" type="presParOf" srcId="{9BD48638-3DAA-47DB-A277-0A888FDA23AA}" destId="{72C6342F-2D49-4F37-89ED-9DC792CF34F9}" srcOrd="0" destOrd="0" presId="urn:microsoft.com/office/officeart/2005/8/layout/orgChart1"/>
    <dgm:cxn modelId="{D44E092B-E7CA-4620-BE12-7DC8CECB3CAF}" type="presParOf" srcId="{9BD48638-3DAA-47DB-A277-0A888FDA23AA}" destId="{96210C67-2C8A-453A-9212-8515D8E3D149}" srcOrd="1" destOrd="0" presId="urn:microsoft.com/office/officeart/2005/8/layout/orgChart1"/>
    <dgm:cxn modelId="{5C6E57D3-852C-42E8-BA23-D7282610FC0E}" type="presParOf" srcId="{FC8645B2-4B7B-4A5C-B19B-AE47BE1F11BE}" destId="{29FCB99F-F9B0-4296-84E0-4E42C16CE443}" srcOrd="1" destOrd="0" presId="urn:microsoft.com/office/officeart/2005/8/layout/orgChart1"/>
    <dgm:cxn modelId="{02754F7D-1E33-4A49-B261-C5C7143DAAF4}" type="presParOf" srcId="{29FCB99F-F9B0-4296-84E0-4E42C16CE443}" destId="{2580C26A-E9BD-49BB-BCAD-D7F509D1745B}" srcOrd="0" destOrd="0" presId="urn:microsoft.com/office/officeart/2005/8/layout/orgChart1"/>
    <dgm:cxn modelId="{D6DA7EF2-9A42-4BB7-B900-325F887B999C}" type="presParOf" srcId="{29FCB99F-F9B0-4296-84E0-4E42C16CE443}" destId="{6386498F-BBC9-4534-B765-63C7877DB984}" srcOrd="1" destOrd="0" presId="urn:microsoft.com/office/officeart/2005/8/layout/orgChart1"/>
    <dgm:cxn modelId="{0F0FB445-77B6-469E-A98E-ECC3C1BEB2E1}" type="presParOf" srcId="{6386498F-BBC9-4534-B765-63C7877DB984}" destId="{022BE9F0-2906-4AEA-98BC-F69B59E513E3}" srcOrd="0" destOrd="0" presId="urn:microsoft.com/office/officeart/2005/8/layout/orgChart1"/>
    <dgm:cxn modelId="{13B238B1-A6DB-462F-AD0B-1F4553A3DC6C}" type="presParOf" srcId="{022BE9F0-2906-4AEA-98BC-F69B59E513E3}" destId="{A3162528-F3ED-43C0-B6F4-1058678C59AF}" srcOrd="0" destOrd="0" presId="urn:microsoft.com/office/officeart/2005/8/layout/orgChart1"/>
    <dgm:cxn modelId="{9A0EACBD-28C6-4C1F-84FF-3A08617D665D}" type="presParOf" srcId="{022BE9F0-2906-4AEA-98BC-F69B59E513E3}" destId="{7244F969-BD29-4B6C-AE62-DB09201EF0B3}" srcOrd="1" destOrd="0" presId="urn:microsoft.com/office/officeart/2005/8/layout/orgChart1"/>
    <dgm:cxn modelId="{79B70113-406B-4E6C-8661-FFAA6D651F3F}" type="presParOf" srcId="{6386498F-BBC9-4534-B765-63C7877DB984}" destId="{22168C3A-30C0-4F2A-9E93-028A040A6A21}" srcOrd="1" destOrd="0" presId="urn:microsoft.com/office/officeart/2005/8/layout/orgChart1"/>
    <dgm:cxn modelId="{9BEBA84D-9349-458F-B904-157323814119}" type="presParOf" srcId="{6386498F-BBC9-4534-B765-63C7877DB984}" destId="{9BD402AE-E617-44E6-A9B4-91FE1700EF89}" srcOrd="2" destOrd="0" presId="urn:microsoft.com/office/officeart/2005/8/layout/orgChart1"/>
    <dgm:cxn modelId="{A930908B-87F6-4BF4-BFA0-E18B4A5FF7CE}" type="presParOf" srcId="{29FCB99F-F9B0-4296-84E0-4E42C16CE443}" destId="{B7F06FFC-F892-4CE8-9266-8B8DA1669E09}" srcOrd="2" destOrd="0" presId="urn:microsoft.com/office/officeart/2005/8/layout/orgChart1"/>
    <dgm:cxn modelId="{CCAFBC6F-EA3D-42D3-ACE1-6DC00346FF48}" type="presParOf" srcId="{29FCB99F-F9B0-4296-84E0-4E42C16CE443}" destId="{6762A78D-E384-42E0-B576-87E0DF8FE333}" srcOrd="3" destOrd="0" presId="urn:microsoft.com/office/officeart/2005/8/layout/orgChart1"/>
    <dgm:cxn modelId="{DE6D570A-EDEB-4CE7-93E0-23A2280300DE}" type="presParOf" srcId="{6762A78D-E384-42E0-B576-87E0DF8FE333}" destId="{409E1498-157E-4738-99B6-DC9460C6DFCB}" srcOrd="0" destOrd="0" presId="urn:microsoft.com/office/officeart/2005/8/layout/orgChart1"/>
    <dgm:cxn modelId="{BD3C9146-8D20-4D49-844E-32505EC0AFD3}" type="presParOf" srcId="{409E1498-157E-4738-99B6-DC9460C6DFCB}" destId="{95A150A1-B25D-4D93-A93F-11B0F47E419C}" srcOrd="0" destOrd="0" presId="urn:microsoft.com/office/officeart/2005/8/layout/orgChart1"/>
    <dgm:cxn modelId="{013D9A8A-B367-4D2C-8A85-DFA068843893}" type="presParOf" srcId="{409E1498-157E-4738-99B6-DC9460C6DFCB}" destId="{93BD31FC-5DD3-4EBE-915D-F9C3D07F5E46}" srcOrd="1" destOrd="0" presId="urn:microsoft.com/office/officeart/2005/8/layout/orgChart1"/>
    <dgm:cxn modelId="{7C6E5A00-0E05-4F15-BC3F-33D8ED43C5C6}" type="presParOf" srcId="{6762A78D-E384-42E0-B576-87E0DF8FE333}" destId="{A996A668-9E1B-4072-B763-98C544D1E4FD}" srcOrd="1" destOrd="0" presId="urn:microsoft.com/office/officeart/2005/8/layout/orgChart1"/>
    <dgm:cxn modelId="{908CC840-10F4-44E7-A344-026BA35F1256}" type="presParOf" srcId="{6762A78D-E384-42E0-B576-87E0DF8FE333}" destId="{F4B55D43-DA36-4BD3-8073-3004B0BDFF67}" srcOrd="2" destOrd="0" presId="urn:microsoft.com/office/officeart/2005/8/layout/orgChart1"/>
    <dgm:cxn modelId="{E9E183AC-FC7B-4D6F-9754-8842C54F3996}" type="presParOf" srcId="{FC8645B2-4B7B-4A5C-B19B-AE47BE1F11BE}" destId="{0CAF059F-D7F8-4438-8D4E-F24FECC0564B}" srcOrd="2" destOrd="0" presId="urn:microsoft.com/office/officeart/2005/8/layout/orgChart1"/>
    <dgm:cxn modelId="{5BFEF108-FE25-4000-A2ED-A0182D512483}" type="presParOf" srcId="{20FAB212-0D71-471A-BD51-0C90A76690CB}" destId="{AB592F30-CAA6-4112-B775-5BEE767FBF4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8C4A11-52D3-46CF-8AF2-8360C0A90BB3}"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2B830A8-CFEC-4CCF-8F0C-4A7971999F2B}">
      <dgm:prSet phldrT="[Text]"/>
      <dgm:spPr/>
      <dgm:t>
        <a:bodyPr/>
        <a:lstStyle/>
        <a:p>
          <a:r>
            <a:rPr lang="en-US" dirty="0"/>
            <a:t>Tampering</a:t>
          </a:r>
        </a:p>
      </dgm:t>
    </dgm:pt>
    <dgm:pt modelId="{64C96224-F698-47EA-BA8D-5EE24C4D8991}" type="parTrans" cxnId="{00B62C30-B1DA-463B-9512-37F7CAF29C5E}">
      <dgm:prSet/>
      <dgm:spPr/>
      <dgm:t>
        <a:bodyPr/>
        <a:lstStyle/>
        <a:p>
          <a:endParaRPr lang="en-US"/>
        </a:p>
      </dgm:t>
    </dgm:pt>
    <dgm:pt modelId="{46114520-8683-4EF3-BD74-45349AB3452D}" type="sibTrans" cxnId="{00B62C30-B1DA-463B-9512-37F7CAF29C5E}">
      <dgm:prSet/>
      <dgm:spPr/>
      <dgm:t>
        <a:bodyPr/>
        <a:lstStyle/>
        <a:p>
          <a:endParaRPr lang="en-US"/>
        </a:p>
      </dgm:t>
    </dgm:pt>
    <dgm:pt modelId="{BEE8CAFF-A9B3-48F4-985E-745401DD332E}">
      <dgm:prSet phldrT="[Text]"/>
      <dgm:spPr/>
      <dgm:t>
        <a:bodyPr/>
        <a:lstStyle/>
        <a:p>
          <a:r>
            <a:rPr lang="en-US" dirty="0"/>
            <a:t>Tampering data store</a:t>
          </a:r>
        </a:p>
      </dgm:t>
    </dgm:pt>
    <dgm:pt modelId="{32E83677-9897-476D-AED5-2E83727FB4E7}" type="parTrans" cxnId="{1BE7E02E-8299-4DC7-B7B2-9104E8E5C746}">
      <dgm:prSet/>
      <dgm:spPr/>
      <dgm:t>
        <a:bodyPr/>
        <a:lstStyle/>
        <a:p>
          <a:endParaRPr lang="en-US"/>
        </a:p>
      </dgm:t>
    </dgm:pt>
    <dgm:pt modelId="{3F54C1E1-3178-481D-92FB-B7206B84E04B}" type="sibTrans" cxnId="{1BE7E02E-8299-4DC7-B7B2-9104E8E5C746}">
      <dgm:prSet/>
      <dgm:spPr/>
      <dgm:t>
        <a:bodyPr/>
        <a:lstStyle/>
        <a:p>
          <a:endParaRPr lang="en-US"/>
        </a:p>
      </dgm:t>
    </dgm:pt>
    <dgm:pt modelId="{B0FF987B-9AA4-4A47-A9CD-0ADB73205890}">
      <dgm:prSet phldrT="[Text]"/>
      <dgm:spPr/>
      <dgm:t>
        <a:bodyPr/>
        <a:lstStyle/>
        <a:p>
          <a:r>
            <a:rPr lang="en-US" dirty="0"/>
            <a:t>Tampering process</a:t>
          </a:r>
        </a:p>
      </dgm:t>
    </dgm:pt>
    <dgm:pt modelId="{7723AF48-DFB8-48C0-A63B-AAD409580EA1}" type="parTrans" cxnId="{B18B99B3-F670-4E3C-9646-B97F5302545F}">
      <dgm:prSet/>
      <dgm:spPr/>
      <dgm:t>
        <a:bodyPr/>
        <a:lstStyle/>
        <a:p>
          <a:endParaRPr lang="en-US"/>
        </a:p>
      </dgm:t>
    </dgm:pt>
    <dgm:pt modelId="{D9F235D9-24D5-4DD3-9C13-4BC065586FB2}" type="sibTrans" cxnId="{B18B99B3-F670-4E3C-9646-B97F5302545F}">
      <dgm:prSet/>
      <dgm:spPr/>
      <dgm:t>
        <a:bodyPr/>
        <a:lstStyle/>
        <a:p>
          <a:endParaRPr lang="en-US"/>
        </a:p>
      </dgm:t>
    </dgm:pt>
    <dgm:pt modelId="{BAA6709A-D982-40E0-9714-814AE7311EB6}">
      <dgm:prSet phldrT="[Text]"/>
      <dgm:spPr/>
      <dgm:t>
        <a:bodyPr/>
        <a:lstStyle/>
        <a:p>
          <a:r>
            <a:rPr lang="en-US" dirty="0"/>
            <a:t>Tampering data flow</a:t>
          </a:r>
        </a:p>
      </dgm:t>
    </dgm:pt>
    <dgm:pt modelId="{142619AC-B776-4402-98E7-6AE74FF73540}" type="parTrans" cxnId="{8C0372FC-6F37-45EB-80BA-DA4AA8FD7500}">
      <dgm:prSet/>
      <dgm:spPr/>
      <dgm:t>
        <a:bodyPr/>
        <a:lstStyle/>
        <a:p>
          <a:endParaRPr lang="en-US"/>
        </a:p>
      </dgm:t>
    </dgm:pt>
    <dgm:pt modelId="{3CB0D2B7-DE05-4465-8FCA-B59D4155BDF8}" type="sibTrans" cxnId="{8C0372FC-6F37-45EB-80BA-DA4AA8FD7500}">
      <dgm:prSet/>
      <dgm:spPr/>
      <dgm:t>
        <a:bodyPr/>
        <a:lstStyle/>
        <a:p>
          <a:endParaRPr lang="en-US"/>
        </a:p>
      </dgm:t>
    </dgm:pt>
    <dgm:pt modelId="{AAEFEDAB-1948-4310-8877-3241FB07C395}">
      <dgm:prSet phldrT="[Text]"/>
      <dgm:spPr/>
      <dgm:t>
        <a:bodyPr/>
        <a:lstStyle/>
        <a:p>
          <a:r>
            <a:rPr lang="en-US" dirty="0"/>
            <a:t>Bypass access rules</a:t>
          </a:r>
        </a:p>
      </dgm:t>
    </dgm:pt>
    <dgm:pt modelId="{FA252FEB-0C25-4E97-8EC7-E94F6AF09EA6}" type="parTrans" cxnId="{D22DC1E0-AAF3-4A48-855F-42710A37B848}">
      <dgm:prSet/>
      <dgm:spPr/>
      <dgm:t>
        <a:bodyPr/>
        <a:lstStyle/>
        <a:p>
          <a:endParaRPr lang="en-US"/>
        </a:p>
      </dgm:t>
    </dgm:pt>
    <dgm:pt modelId="{609336F9-CDF8-4D79-B878-D6C285C3E8C2}" type="sibTrans" cxnId="{D22DC1E0-AAF3-4A48-855F-42710A37B848}">
      <dgm:prSet/>
      <dgm:spPr/>
      <dgm:t>
        <a:bodyPr/>
        <a:lstStyle/>
        <a:p>
          <a:endParaRPr lang="en-US"/>
        </a:p>
      </dgm:t>
    </dgm:pt>
    <dgm:pt modelId="{0BA6D5C6-0098-4C23-A811-D1A2DE49BC0D}">
      <dgm:prSet phldrT="[Text]"/>
      <dgm:spPr/>
      <dgm:t>
        <a:bodyPr/>
        <a:lstStyle/>
        <a:p>
          <a:r>
            <a:rPr lang="en-US" dirty="0"/>
            <a:t>No integrity</a:t>
          </a:r>
        </a:p>
      </dgm:t>
    </dgm:pt>
    <dgm:pt modelId="{C811FBE3-F70E-4DC0-B004-6EC3649889DE}" type="parTrans" cxnId="{A9D5ECF1-112A-46B0-9ED4-BE710DAD86DF}">
      <dgm:prSet/>
      <dgm:spPr/>
      <dgm:t>
        <a:bodyPr/>
        <a:lstStyle/>
        <a:p>
          <a:endParaRPr lang="en-US"/>
        </a:p>
      </dgm:t>
    </dgm:pt>
    <dgm:pt modelId="{155E5277-8323-471D-B948-272406FE0752}" type="sibTrans" cxnId="{A9D5ECF1-112A-46B0-9ED4-BE710DAD86DF}">
      <dgm:prSet/>
      <dgm:spPr/>
      <dgm:t>
        <a:bodyPr/>
        <a:lstStyle/>
        <a:p>
          <a:endParaRPr lang="en-US"/>
        </a:p>
      </dgm:t>
    </dgm:pt>
    <dgm:pt modelId="{471A8E0B-B4F9-445E-AC55-4007078F5D6B}">
      <dgm:prSet phldrT="[Text]"/>
      <dgm:spPr/>
      <dgm:t>
        <a:bodyPr/>
        <a:lstStyle/>
        <a:p>
          <a:r>
            <a:rPr lang="en-US" dirty="0"/>
            <a:t>Weak integrity</a:t>
          </a:r>
        </a:p>
      </dgm:t>
    </dgm:pt>
    <dgm:pt modelId="{B9D47312-EA57-4511-9CB9-A1EB0740FD67}" type="parTrans" cxnId="{9FF863C7-5B80-4667-A3DA-622270231A19}">
      <dgm:prSet/>
      <dgm:spPr/>
      <dgm:t>
        <a:bodyPr/>
        <a:lstStyle/>
        <a:p>
          <a:endParaRPr lang="en-US"/>
        </a:p>
      </dgm:t>
    </dgm:pt>
    <dgm:pt modelId="{D048FB85-5FF2-4EA2-B144-4B50FF321FC6}" type="sibTrans" cxnId="{9FF863C7-5B80-4667-A3DA-622270231A19}">
      <dgm:prSet/>
      <dgm:spPr/>
      <dgm:t>
        <a:bodyPr/>
        <a:lstStyle/>
        <a:p>
          <a:endParaRPr lang="en-US"/>
        </a:p>
      </dgm:t>
    </dgm:pt>
    <dgm:pt modelId="{62ADDEDA-C360-45C7-BE27-6247F13A9215}">
      <dgm:prSet phldrT="[Text]"/>
      <dgm:spPr/>
      <dgm:t>
        <a:bodyPr/>
        <a:lstStyle/>
        <a:p>
          <a:r>
            <a:rPr lang="en-US" dirty="0"/>
            <a:t>Corrupt state</a:t>
          </a:r>
        </a:p>
      </dgm:t>
    </dgm:pt>
    <dgm:pt modelId="{DB5329FC-E448-4863-AED3-E16EF91E34E2}" type="parTrans" cxnId="{2E03FDB1-0EAB-494F-86B6-CECBC2F8A0C0}">
      <dgm:prSet/>
      <dgm:spPr/>
      <dgm:t>
        <a:bodyPr/>
        <a:lstStyle/>
        <a:p>
          <a:endParaRPr lang="en-US"/>
        </a:p>
      </dgm:t>
    </dgm:pt>
    <dgm:pt modelId="{EE90DDE8-6DC6-44FA-B1AD-A75AF85FC57C}" type="sibTrans" cxnId="{2E03FDB1-0EAB-494F-86B6-CECBC2F8A0C0}">
      <dgm:prSet/>
      <dgm:spPr/>
      <dgm:t>
        <a:bodyPr/>
        <a:lstStyle/>
        <a:p>
          <a:endParaRPr lang="en-US"/>
        </a:p>
      </dgm:t>
    </dgm:pt>
    <dgm:pt modelId="{8B8FFC0B-C6BE-4816-86BF-E2BE12EB5CA1}">
      <dgm:prSet phldrT="[Text]"/>
      <dgm:spPr/>
      <dgm:t>
        <a:bodyPr/>
        <a:lstStyle/>
        <a:p>
          <a:r>
            <a:rPr lang="en-US" dirty="0"/>
            <a:t>Call chain</a:t>
          </a:r>
        </a:p>
      </dgm:t>
    </dgm:pt>
    <dgm:pt modelId="{BDC6BEF7-A31B-4801-BF74-0F6B059C11B4}" type="parTrans" cxnId="{845B1D09-7DE9-4DE1-B718-8CB3A68A41F0}">
      <dgm:prSet/>
      <dgm:spPr/>
      <dgm:t>
        <a:bodyPr/>
        <a:lstStyle/>
        <a:p>
          <a:endParaRPr lang="fi-FI"/>
        </a:p>
      </dgm:t>
    </dgm:pt>
    <dgm:pt modelId="{EFF7B67B-7C3E-4923-B5CA-20D0360B1B08}" type="sibTrans" cxnId="{845B1D09-7DE9-4DE1-B718-8CB3A68A41F0}">
      <dgm:prSet/>
      <dgm:spPr/>
      <dgm:t>
        <a:bodyPr/>
        <a:lstStyle/>
        <a:p>
          <a:endParaRPr lang="fi-FI"/>
        </a:p>
      </dgm:t>
    </dgm:pt>
    <dgm:pt modelId="{75557259-6182-4E6D-9D3A-193364AB73D4}">
      <dgm:prSet phldrT="[Text]"/>
      <dgm:spPr/>
      <dgm:t>
        <a:bodyPr/>
        <a:lstStyle/>
        <a:p>
          <a:r>
            <a:rPr lang="en-US" dirty="0"/>
            <a:t>Caller</a:t>
          </a:r>
        </a:p>
      </dgm:t>
    </dgm:pt>
    <dgm:pt modelId="{C3E360C6-B019-4FDD-9227-AA6DFDF1819B}" type="parTrans" cxnId="{4E905C5D-0819-4270-827E-F2D44D8E79BE}">
      <dgm:prSet/>
      <dgm:spPr/>
      <dgm:t>
        <a:bodyPr/>
        <a:lstStyle/>
        <a:p>
          <a:endParaRPr lang="fi-FI"/>
        </a:p>
      </dgm:t>
    </dgm:pt>
    <dgm:pt modelId="{2790BB5E-E2BA-4551-BECE-36BD026E9029}" type="sibTrans" cxnId="{4E905C5D-0819-4270-827E-F2D44D8E79BE}">
      <dgm:prSet/>
      <dgm:spPr/>
      <dgm:t>
        <a:bodyPr/>
        <a:lstStyle/>
        <a:p>
          <a:endParaRPr lang="fi-FI"/>
        </a:p>
      </dgm:t>
    </dgm:pt>
    <dgm:pt modelId="{CE63730E-5C9D-4DE8-8D0A-AB99BF2D93BE}">
      <dgm:prSet phldrT="[Text]"/>
      <dgm:spPr/>
      <dgm:t>
        <a:bodyPr/>
        <a:lstStyle/>
        <a:p>
          <a:r>
            <a:rPr lang="en-US" dirty="0"/>
            <a:t>Callee</a:t>
          </a:r>
        </a:p>
      </dgm:t>
    </dgm:pt>
    <dgm:pt modelId="{02754D0C-D037-4EA8-A515-E4218E997568}" type="parTrans" cxnId="{01CFE1E1-846B-49EF-901D-D82C42C346B5}">
      <dgm:prSet/>
      <dgm:spPr/>
      <dgm:t>
        <a:bodyPr/>
        <a:lstStyle/>
        <a:p>
          <a:endParaRPr lang="fi-FI"/>
        </a:p>
      </dgm:t>
    </dgm:pt>
    <dgm:pt modelId="{C1F1CF77-9069-4E57-954E-96878275489C}" type="sibTrans" cxnId="{01CFE1E1-846B-49EF-901D-D82C42C346B5}">
      <dgm:prSet/>
      <dgm:spPr/>
      <dgm:t>
        <a:bodyPr/>
        <a:lstStyle/>
        <a:p>
          <a:endParaRPr lang="fi-FI"/>
        </a:p>
      </dgm:t>
    </dgm:pt>
    <dgm:pt modelId="{6966DB44-EBA9-424E-9040-68681FB68319}">
      <dgm:prSet phldrT="[Text]"/>
      <dgm:spPr/>
      <dgm:t>
        <a:bodyPr/>
        <a:lstStyle/>
        <a:p>
          <a:r>
            <a:rPr lang="en-US" dirty="0"/>
            <a:t>Invalid input</a:t>
          </a:r>
        </a:p>
      </dgm:t>
    </dgm:pt>
    <dgm:pt modelId="{1A8ABDD6-F5BC-4819-8DB0-9C71C1E47417}" type="parTrans" cxnId="{1424A0F1-091C-4A6D-95B1-0395B62338EF}">
      <dgm:prSet/>
      <dgm:spPr/>
      <dgm:t>
        <a:bodyPr/>
        <a:lstStyle/>
        <a:p>
          <a:endParaRPr lang="fi-FI"/>
        </a:p>
      </dgm:t>
    </dgm:pt>
    <dgm:pt modelId="{3BD3AE1F-FFF5-47FE-8F8B-0DE45557DEE2}" type="sibTrans" cxnId="{1424A0F1-091C-4A6D-95B1-0395B62338EF}">
      <dgm:prSet/>
      <dgm:spPr/>
      <dgm:t>
        <a:bodyPr/>
        <a:lstStyle/>
        <a:p>
          <a:endParaRPr lang="fi-FI"/>
        </a:p>
      </dgm:t>
    </dgm:pt>
    <dgm:pt modelId="{7D3DC0F2-C813-46C5-8518-41FB2411E782}">
      <dgm:prSet phldrT="[Text]"/>
      <dgm:spPr/>
      <dgm:t>
        <a:bodyPr/>
        <a:lstStyle/>
        <a:p>
          <a:r>
            <a:rPr lang="en-US" dirty="0"/>
            <a:t>Access to code</a:t>
          </a:r>
        </a:p>
      </dgm:t>
    </dgm:pt>
    <dgm:pt modelId="{9E47174E-4AAA-40D3-AAA1-656BB4307A1F}" type="parTrans" cxnId="{2F47D852-F2E0-4393-B373-F6CBEC0FC2F1}">
      <dgm:prSet/>
      <dgm:spPr/>
      <dgm:t>
        <a:bodyPr/>
        <a:lstStyle/>
        <a:p>
          <a:endParaRPr lang="fi-FI"/>
        </a:p>
      </dgm:t>
    </dgm:pt>
    <dgm:pt modelId="{41C877A5-0621-4611-AAAC-2C5064E36FF8}" type="sibTrans" cxnId="{2F47D852-F2E0-4393-B373-F6CBEC0FC2F1}">
      <dgm:prSet/>
      <dgm:spPr/>
      <dgm:t>
        <a:bodyPr/>
        <a:lstStyle/>
        <a:p>
          <a:endParaRPr lang="fi-FI"/>
        </a:p>
      </dgm:t>
    </dgm:pt>
    <dgm:pt modelId="{7D1A5E1D-9753-4BC8-9138-4BC5B6CEFF89}">
      <dgm:prSet phldrT="[Text]"/>
      <dgm:spPr/>
      <dgm:t>
        <a:bodyPr/>
        <a:lstStyle/>
        <a:p>
          <a:r>
            <a:rPr lang="en-US" dirty="0"/>
            <a:t>Dependency</a:t>
          </a:r>
        </a:p>
      </dgm:t>
    </dgm:pt>
    <dgm:pt modelId="{3AA168CD-BCCD-4345-8C5D-5B69139C67ED}" type="parTrans" cxnId="{E6B3FBD1-5DE3-4236-B223-AD1804556D03}">
      <dgm:prSet/>
      <dgm:spPr/>
      <dgm:t>
        <a:bodyPr/>
        <a:lstStyle/>
        <a:p>
          <a:endParaRPr lang="fi-FI"/>
        </a:p>
      </dgm:t>
    </dgm:pt>
    <dgm:pt modelId="{F82DD588-DB88-493A-B501-250E7E591AB4}" type="sibTrans" cxnId="{E6B3FBD1-5DE3-4236-B223-AD1804556D03}">
      <dgm:prSet/>
      <dgm:spPr/>
      <dgm:t>
        <a:bodyPr/>
        <a:lstStyle/>
        <a:p>
          <a:endParaRPr lang="fi-FI"/>
        </a:p>
      </dgm:t>
    </dgm:pt>
    <dgm:pt modelId="{88E4A544-6F43-4125-830E-FA11982D9630}">
      <dgm:prSet phldrT="[Text]"/>
      <dgm:spPr/>
      <dgm:t>
        <a:bodyPr/>
        <a:lstStyle/>
        <a:p>
          <a:r>
            <a:rPr lang="en-US" dirty="0"/>
            <a:t>MITM</a:t>
          </a:r>
        </a:p>
      </dgm:t>
    </dgm:pt>
    <dgm:pt modelId="{A43F2444-881F-4F8C-A73B-D4132AF22563}" type="parTrans" cxnId="{89124B35-DD5A-498A-A3C0-491CCF704CBB}">
      <dgm:prSet/>
      <dgm:spPr/>
      <dgm:t>
        <a:bodyPr/>
        <a:lstStyle/>
        <a:p>
          <a:endParaRPr lang="fi-FI"/>
        </a:p>
      </dgm:t>
    </dgm:pt>
    <dgm:pt modelId="{96DC3544-1D92-48F8-98C3-A4AB84942B9E}" type="sibTrans" cxnId="{89124B35-DD5A-498A-A3C0-491CCF704CBB}">
      <dgm:prSet/>
      <dgm:spPr/>
      <dgm:t>
        <a:bodyPr/>
        <a:lstStyle/>
        <a:p>
          <a:endParaRPr lang="fi-FI"/>
        </a:p>
      </dgm:t>
    </dgm:pt>
    <dgm:pt modelId="{2B2BF309-335F-4A85-BFBC-CC95917206C2}">
      <dgm:prSet phldrT="[Text]"/>
      <dgm:spPr/>
      <dgm:t>
        <a:bodyPr/>
        <a:lstStyle/>
        <a:p>
          <a:r>
            <a:rPr lang="en-US" dirty="0"/>
            <a:t>Replay</a:t>
          </a:r>
        </a:p>
      </dgm:t>
    </dgm:pt>
    <dgm:pt modelId="{DA913BBB-575F-49B8-836D-8FA934705754}" type="parTrans" cxnId="{20FCCB69-30A2-487B-B3B1-86571AC682A9}">
      <dgm:prSet/>
      <dgm:spPr/>
      <dgm:t>
        <a:bodyPr/>
        <a:lstStyle/>
        <a:p>
          <a:endParaRPr lang="fi-FI"/>
        </a:p>
      </dgm:t>
    </dgm:pt>
    <dgm:pt modelId="{7C89CBCB-E018-430C-ADDA-5403A86CA88D}" type="sibTrans" cxnId="{20FCCB69-30A2-487B-B3B1-86571AC682A9}">
      <dgm:prSet/>
      <dgm:spPr/>
      <dgm:t>
        <a:bodyPr/>
        <a:lstStyle/>
        <a:p>
          <a:endParaRPr lang="fi-FI"/>
        </a:p>
      </dgm:t>
    </dgm:pt>
    <dgm:pt modelId="{168427B9-2E22-4D3C-BF06-82A3BD63748E}">
      <dgm:prSet phldrT="[Text]"/>
      <dgm:spPr/>
      <dgm:t>
        <a:bodyPr/>
        <a:lstStyle/>
        <a:p>
          <a:r>
            <a:rPr lang="en-US" dirty="0"/>
            <a:t>Bypass protection system</a:t>
          </a:r>
        </a:p>
      </dgm:t>
    </dgm:pt>
    <dgm:pt modelId="{54EFC297-26EE-4302-95FD-BEE9A0C2E70D}" type="parTrans" cxnId="{73ED421E-7765-4800-AC5D-FA61E030C73F}">
      <dgm:prSet/>
      <dgm:spPr/>
      <dgm:t>
        <a:bodyPr/>
        <a:lstStyle/>
        <a:p>
          <a:endParaRPr lang="fi-FI"/>
        </a:p>
      </dgm:t>
    </dgm:pt>
    <dgm:pt modelId="{A7213169-4789-4C58-9387-DAED5F193993}" type="sibTrans" cxnId="{73ED421E-7765-4800-AC5D-FA61E030C73F}">
      <dgm:prSet/>
      <dgm:spPr/>
      <dgm:t>
        <a:bodyPr/>
        <a:lstStyle/>
        <a:p>
          <a:endParaRPr lang="fi-FI"/>
        </a:p>
      </dgm:t>
    </dgm:pt>
    <dgm:pt modelId="{9400527D-0AC4-4758-81CC-88F49766A5C2}">
      <dgm:prSet phldrT="[Text]"/>
      <dgm:spPr/>
      <dgm:t>
        <a:bodyPr/>
        <a:lstStyle/>
        <a:p>
          <a:r>
            <a:rPr lang="en-US" dirty="0"/>
            <a:t>Confuse request</a:t>
          </a:r>
        </a:p>
      </dgm:t>
    </dgm:pt>
    <dgm:pt modelId="{4AD2C499-5416-4BBB-87E6-86D8294AD68C}" type="parTrans" cxnId="{2325A62C-2B1C-4F1E-AFE3-207CB36B86B1}">
      <dgm:prSet/>
      <dgm:spPr/>
      <dgm:t>
        <a:bodyPr/>
        <a:lstStyle/>
        <a:p>
          <a:endParaRPr lang="fi-FI"/>
        </a:p>
      </dgm:t>
    </dgm:pt>
    <dgm:pt modelId="{32DA768C-DF8E-4F58-AB8C-93C0FC8A023D}" type="sibTrans" cxnId="{2325A62C-2B1C-4F1E-AFE3-207CB36B86B1}">
      <dgm:prSet/>
      <dgm:spPr/>
      <dgm:t>
        <a:bodyPr/>
        <a:lstStyle/>
        <a:p>
          <a:endParaRPr lang="fi-FI"/>
        </a:p>
      </dgm:t>
    </dgm:pt>
    <dgm:pt modelId="{D1C20B0F-AFC1-42A4-8E56-EBEC7D3E0E6C}" type="pres">
      <dgm:prSet presAssocID="{448C4A11-52D3-46CF-8AF2-8360C0A90BB3}" presName="hierChild1" presStyleCnt="0">
        <dgm:presLayoutVars>
          <dgm:orgChart val="1"/>
          <dgm:chPref val="1"/>
          <dgm:dir/>
          <dgm:animOne val="branch"/>
          <dgm:animLvl val="lvl"/>
          <dgm:resizeHandles/>
        </dgm:presLayoutVars>
      </dgm:prSet>
      <dgm:spPr/>
    </dgm:pt>
    <dgm:pt modelId="{81BFB273-20F9-46B7-A7CD-427D1723CBE4}" type="pres">
      <dgm:prSet presAssocID="{E2B830A8-CFEC-4CCF-8F0C-4A7971999F2B}" presName="hierRoot1" presStyleCnt="0">
        <dgm:presLayoutVars>
          <dgm:hierBranch val="init"/>
        </dgm:presLayoutVars>
      </dgm:prSet>
      <dgm:spPr/>
    </dgm:pt>
    <dgm:pt modelId="{04BD0B55-F61A-4DCE-A6E3-87B24AC51811}" type="pres">
      <dgm:prSet presAssocID="{E2B830A8-CFEC-4CCF-8F0C-4A7971999F2B}" presName="rootComposite1" presStyleCnt="0"/>
      <dgm:spPr/>
    </dgm:pt>
    <dgm:pt modelId="{E18539D2-AFE8-4873-990E-D12D1123E151}" type="pres">
      <dgm:prSet presAssocID="{E2B830A8-CFEC-4CCF-8F0C-4A7971999F2B}" presName="rootText1" presStyleLbl="node0" presStyleIdx="0" presStyleCnt="1">
        <dgm:presLayoutVars>
          <dgm:chPref val="3"/>
        </dgm:presLayoutVars>
      </dgm:prSet>
      <dgm:spPr/>
    </dgm:pt>
    <dgm:pt modelId="{0C108639-616E-479D-9910-EAEE8BBA6137}" type="pres">
      <dgm:prSet presAssocID="{E2B830A8-CFEC-4CCF-8F0C-4A7971999F2B}" presName="rootConnector1" presStyleLbl="node1" presStyleIdx="0" presStyleCnt="0"/>
      <dgm:spPr/>
    </dgm:pt>
    <dgm:pt modelId="{8D396580-8B41-4DD2-BB08-34AF5D233938}" type="pres">
      <dgm:prSet presAssocID="{E2B830A8-CFEC-4CCF-8F0C-4A7971999F2B}" presName="hierChild2" presStyleCnt="0"/>
      <dgm:spPr/>
    </dgm:pt>
    <dgm:pt modelId="{FDB5BDCD-EF98-4309-862D-A44E04A541E4}" type="pres">
      <dgm:prSet presAssocID="{32E83677-9897-476D-AED5-2E83727FB4E7}" presName="Name37" presStyleLbl="parChTrans1D2" presStyleIdx="0" presStyleCnt="3"/>
      <dgm:spPr/>
    </dgm:pt>
    <dgm:pt modelId="{3E7C2C4E-627B-4B1D-A928-513454FF79B7}" type="pres">
      <dgm:prSet presAssocID="{BEE8CAFF-A9B3-48F4-985E-745401DD332E}" presName="hierRoot2" presStyleCnt="0">
        <dgm:presLayoutVars>
          <dgm:hierBranch val="init"/>
        </dgm:presLayoutVars>
      </dgm:prSet>
      <dgm:spPr/>
    </dgm:pt>
    <dgm:pt modelId="{A1F0A720-242A-404F-945E-2F1053F30AC5}" type="pres">
      <dgm:prSet presAssocID="{BEE8CAFF-A9B3-48F4-985E-745401DD332E}" presName="rootComposite" presStyleCnt="0"/>
      <dgm:spPr/>
    </dgm:pt>
    <dgm:pt modelId="{DC265E36-AEB0-4D9F-9DD4-5BB74FACB558}" type="pres">
      <dgm:prSet presAssocID="{BEE8CAFF-A9B3-48F4-985E-745401DD332E}" presName="rootText" presStyleLbl="node2" presStyleIdx="0" presStyleCnt="3">
        <dgm:presLayoutVars>
          <dgm:chPref val="3"/>
        </dgm:presLayoutVars>
      </dgm:prSet>
      <dgm:spPr/>
    </dgm:pt>
    <dgm:pt modelId="{BF32DE47-D97D-44D5-A81E-3791D539B1AE}" type="pres">
      <dgm:prSet presAssocID="{BEE8CAFF-A9B3-48F4-985E-745401DD332E}" presName="rootConnector" presStyleLbl="node2" presStyleIdx="0" presStyleCnt="3"/>
      <dgm:spPr/>
    </dgm:pt>
    <dgm:pt modelId="{A3A2A0FE-46F4-4DF7-A49F-A98106AD71C2}" type="pres">
      <dgm:prSet presAssocID="{BEE8CAFF-A9B3-48F4-985E-745401DD332E}" presName="hierChild4" presStyleCnt="0"/>
      <dgm:spPr/>
    </dgm:pt>
    <dgm:pt modelId="{A84551AA-0CAD-4A92-B1E2-C026EC7301B1}" type="pres">
      <dgm:prSet presAssocID="{FA252FEB-0C25-4E97-8EC7-E94F6AF09EA6}" presName="Name37" presStyleLbl="parChTrans1D3" presStyleIdx="0" presStyleCnt="10"/>
      <dgm:spPr/>
    </dgm:pt>
    <dgm:pt modelId="{A7CF337A-825D-4982-9443-9B00C2FDF8E5}" type="pres">
      <dgm:prSet presAssocID="{AAEFEDAB-1948-4310-8877-3241FB07C395}" presName="hierRoot2" presStyleCnt="0">
        <dgm:presLayoutVars>
          <dgm:hierBranch val="init"/>
        </dgm:presLayoutVars>
      </dgm:prSet>
      <dgm:spPr/>
    </dgm:pt>
    <dgm:pt modelId="{84348D63-40B8-4CA7-97BF-67F47594708B}" type="pres">
      <dgm:prSet presAssocID="{AAEFEDAB-1948-4310-8877-3241FB07C395}" presName="rootComposite" presStyleCnt="0"/>
      <dgm:spPr/>
    </dgm:pt>
    <dgm:pt modelId="{764A971D-B9FC-4B24-8C63-684F37D96E97}" type="pres">
      <dgm:prSet presAssocID="{AAEFEDAB-1948-4310-8877-3241FB07C395}" presName="rootText" presStyleLbl="node3" presStyleIdx="0" presStyleCnt="10">
        <dgm:presLayoutVars>
          <dgm:chPref val="3"/>
        </dgm:presLayoutVars>
      </dgm:prSet>
      <dgm:spPr/>
    </dgm:pt>
    <dgm:pt modelId="{8F5FEF2E-6579-46FD-94A1-4D08A463ED90}" type="pres">
      <dgm:prSet presAssocID="{AAEFEDAB-1948-4310-8877-3241FB07C395}" presName="rootConnector" presStyleLbl="node3" presStyleIdx="0" presStyleCnt="10"/>
      <dgm:spPr/>
    </dgm:pt>
    <dgm:pt modelId="{2144AE0C-10F0-4C93-85C6-164B93D8A98C}" type="pres">
      <dgm:prSet presAssocID="{AAEFEDAB-1948-4310-8877-3241FB07C395}" presName="hierChild4" presStyleCnt="0"/>
      <dgm:spPr/>
    </dgm:pt>
    <dgm:pt modelId="{896E3DCF-5A7F-4E84-9C61-0EAF2C3BA05A}" type="pres">
      <dgm:prSet presAssocID="{AAEFEDAB-1948-4310-8877-3241FB07C395}" presName="hierChild5" presStyleCnt="0"/>
      <dgm:spPr/>
    </dgm:pt>
    <dgm:pt modelId="{E4554E5F-37AF-411D-A4E8-96206EBE53D8}" type="pres">
      <dgm:prSet presAssocID="{54EFC297-26EE-4302-95FD-BEE9A0C2E70D}" presName="Name37" presStyleLbl="parChTrans1D3" presStyleIdx="1" presStyleCnt="10"/>
      <dgm:spPr/>
    </dgm:pt>
    <dgm:pt modelId="{C68F7F93-6839-4337-85A9-3A4A3FB33D4A}" type="pres">
      <dgm:prSet presAssocID="{168427B9-2E22-4D3C-BF06-82A3BD63748E}" presName="hierRoot2" presStyleCnt="0">
        <dgm:presLayoutVars>
          <dgm:hierBranch val="init"/>
        </dgm:presLayoutVars>
      </dgm:prSet>
      <dgm:spPr/>
    </dgm:pt>
    <dgm:pt modelId="{A82A4494-06B1-4C29-8EE9-8634499E4B2F}" type="pres">
      <dgm:prSet presAssocID="{168427B9-2E22-4D3C-BF06-82A3BD63748E}" presName="rootComposite" presStyleCnt="0"/>
      <dgm:spPr/>
    </dgm:pt>
    <dgm:pt modelId="{3A3A7304-B823-4CAE-BD8C-C61F74AF3B21}" type="pres">
      <dgm:prSet presAssocID="{168427B9-2E22-4D3C-BF06-82A3BD63748E}" presName="rootText" presStyleLbl="node3" presStyleIdx="1" presStyleCnt="10">
        <dgm:presLayoutVars>
          <dgm:chPref val="3"/>
        </dgm:presLayoutVars>
      </dgm:prSet>
      <dgm:spPr/>
    </dgm:pt>
    <dgm:pt modelId="{666F53C1-B5C5-42F9-BCD0-0FB08582B19A}" type="pres">
      <dgm:prSet presAssocID="{168427B9-2E22-4D3C-BF06-82A3BD63748E}" presName="rootConnector" presStyleLbl="node3" presStyleIdx="1" presStyleCnt="10"/>
      <dgm:spPr/>
    </dgm:pt>
    <dgm:pt modelId="{18E26177-454D-4046-A62D-447F1F6E82D7}" type="pres">
      <dgm:prSet presAssocID="{168427B9-2E22-4D3C-BF06-82A3BD63748E}" presName="hierChild4" presStyleCnt="0"/>
      <dgm:spPr/>
    </dgm:pt>
    <dgm:pt modelId="{C658638A-137A-41C7-9346-8AF0259AE21C}" type="pres">
      <dgm:prSet presAssocID="{168427B9-2E22-4D3C-BF06-82A3BD63748E}" presName="hierChild5" presStyleCnt="0"/>
      <dgm:spPr/>
    </dgm:pt>
    <dgm:pt modelId="{8727F78B-1A7D-48B9-B7A2-F532274E518F}" type="pres">
      <dgm:prSet presAssocID="{4AD2C499-5416-4BBB-87E6-86D8294AD68C}" presName="Name37" presStyleLbl="parChTrans1D3" presStyleIdx="2" presStyleCnt="10"/>
      <dgm:spPr/>
    </dgm:pt>
    <dgm:pt modelId="{B4D37104-5F39-479D-AC9B-097BB6B03D25}" type="pres">
      <dgm:prSet presAssocID="{9400527D-0AC4-4758-81CC-88F49766A5C2}" presName="hierRoot2" presStyleCnt="0">
        <dgm:presLayoutVars>
          <dgm:hierBranch val="init"/>
        </dgm:presLayoutVars>
      </dgm:prSet>
      <dgm:spPr/>
    </dgm:pt>
    <dgm:pt modelId="{8953EF0E-F339-425D-A101-533AFBC40018}" type="pres">
      <dgm:prSet presAssocID="{9400527D-0AC4-4758-81CC-88F49766A5C2}" presName="rootComposite" presStyleCnt="0"/>
      <dgm:spPr/>
    </dgm:pt>
    <dgm:pt modelId="{B77BBF4A-6FC4-4A8D-87A6-4DCD54250F69}" type="pres">
      <dgm:prSet presAssocID="{9400527D-0AC4-4758-81CC-88F49766A5C2}" presName="rootText" presStyleLbl="node3" presStyleIdx="2" presStyleCnt="10">
        <dgm:presLayoutVars>
          <dgm:chPref val="3"/>
        </dgm:presLayoutVars>
      </dgm:prSet>
      <dgm:spPr/>
    </dgm:pt>
    <dgm:pt modelId="{BB34BD48-3EE7-45AE-B507-E7AA457F0B22}" type="pres">
      <dgm:prSet presAssocID="{9400527D-0AC4-4758-81CC-88F49766A5C2}" presName="rootConnector" presStyleLbl="node3" presStyleIdx="2" presStyleCnt="10"/>
      <dgm:spPr/>
    </dgm:pt>
    <dgm:pt modelId="{774A7742-3C18-4638-A571-7333001418B2}" type="pres">
      <dgm:prSet presAssocID="{9400527D-0AC4-4758-81CC-88F49766A5C2}" presName="hierChild4" presStyleCnt="0"/>
      <dgm:spPr/>
    </dgm:pt>
    <dgm:pt modelId="{CEE4666C-FA05-482B-BE59-1E82B5694992}" type="pres">
      <dgm:prSet presAssocID="{9400527D-0AC4-4758-81CC-88F49766A5C2}" presName="hierChild5" presStyleCnt="0"/>
      <dgm:spPr/>
    </dgm:pt>
    <dgm:pt modelId="{8EEBEA2E-4994-49C9-B3E9-484DE8C3CD35}" type="pres">
      <dgm:prSet presAssocID="{BEE8CAFF-A9B3-48F4-985E-745401DD332E}" presName="hierChild5" presStyleCnt="0"/>
      <dgm:spPr/>
    </dgm:pt>
    <dgm:pt modelId="{CF4D5DDD-8C1A-4B42-82D2-4CF787A2A395}" type="pres">
      <dgm:prSet presAssocID="{7723AF48-DFB8-48C0-A63B-AAD409580EA1}" presName="Name37" presStyleLbl="parChTrans1D2" presStyleIdx="1" presStyleCnt="3"/>
      <dgm:spPr/>
    </dgm:pt>
    <dgm:pt modelId="{3656E2E5-0656-478F-8000-C2520B260907}" type="pres">
      <dgm:prSet presAssocID="{B0FF987B-9AA4-4A47-A9CD-0ADB73205890}" presName="hierRoot2" presStyleCnt="0">
        <dgm:presLayoutVars>
          <dgm:hierBranch val="init"/>
        </dgm:presLayoutVars>
      </dgm:prSet>
      <dgm:spPr/>
    </dgm:pt>
    <dgm:pt modelId="{1183C5C0-2562-4253-AE4D-859DC93958A6}" type="pres">
      <dgm:prSet presAssocID="{B0FF987B-9AA4-4A47-A9CD-0ADB73205890}" presName="rootComposite" presStyleCnt="0"/>
      <dgm:spPr/>
    </dgm:pt>
    <dgm:pt modelId="{59F4F94B-4CEB-402A-8103-3D7C826EE19F}" type="pres">
      <dgm:prSet presAssocID="{B0FF987B-9AA4-4A47-A9CD-0ADB73205890}" presName="rootText" presStyleLbl="node2" presStyleIdx="1" presStyleCnt="3">
        <dgm:presLayoutVars>
          <dgm:chPref val="3"/>
        </dgm:presLayoutVars>
      </dgm:prSet>
      <dgm:spPr/>
    </dgm:pt>
    <dgm:pt modelId="{4DAFC608-D29E-4FE7-B1FF-FFFC9BEC10E6}" type="pres">
      <dgm:prSet presAssocID="{B0FF987B-9AA4-4A47-A9CD-0ADB73205890}" presName="rootConnector" presStyleLbl="node2" presStyleIdx="1" presStyleCnt="3"/>
      <dgm:spPr/>
    </dgm:pt>
    <dgm:pt modelId="{622D3DCD-48E9-4E05-B329-D2D65E5528CC}" type="pres">
      <dgm:prSet presAssocID="{B0FF987B-9AA4-4A47-A9CD-0ADB73205890}" presName="hierChild4" presStyleCnt="0"/>
      <dgm:spPr/>
    </dgm:pt>
    <dgm:pt modelId="{9B534FDD-BFF6-4E13-903D-18244DC9F246}" type="pres">
      <dgm:prSet presAssocID="{3AA168CD-BCCD-4345-8C5D-5B69139C67ED}" presName="Name37" presStyleLbl="parChTrans1D3" presStyleIdx="3" presStyleCnt="10"/>
      <dgm:spPr/>
    </dgm:pt>
    <dgm:pt modelId="{DDF6AE49-4D9D-4D75-B83D-A8DA8FA6BB3D}" type="pres">
      <dgm:prSet presAssocID="{7D1A5E1D-9753-4BC8-9138-4BC5B6CEFF89}" presName="hierRoot2" presStyleCnt="0">
        <dgm:presLayoutVars>
          <dgm:hierBranch val="init"/>
        </dgm:presLayoutVars>
      </dgm:prSet>
      <dgm:spPr/>
    </dgm:pt>
    <dgm:pt modelId="{0A32EF44-435B-4848-86E2-DC042A34163F}" type="pres">
      <dgm:prSet presAssocID="{7D1A5E1D-9753-4BC8-9138-4BC5B6CEFF89}" presName="rootComposite" presStyleCnt="0"/>
      <dgm:spPr/>
    </dgm:pt>
    <dgm:pt modelId="{9EB9E2A9-1CD5-4372-97F8-67BC93219D10}" type="pres">
      <dgm:prSet presAssocID="{7D1A5E1D-9753-4BC8-9138-4BC5B6CEFF89}" presName="rootText" presStyleLbl="node3" presStyleIdx="3" presStyleCnt="10">
        <dgm:presLayoutVars>
          <dgm:chPref val="3"/>
        </dgm:presLayoutVars>
      </dgm:prSet>
      <dgm:spPr/>
    </dgm:pt>
    <dgm:pt modelId="{3816D3DC-1048-4304-B2C0-233F68CFE0E1}" type="pres">
      <dgm:prSet presAssocID="{7D1A5E1D-9753-4BC8-9138-4BC5B6CEFF89}" presName="rootConnector" presStyleLbl="node3" presStyleIdx="3" presStyleCnt="10"/>
      <dgm:spPr/>
    </dgm:pt>
    <dgm:pt modelId="{E33F604C-3042-4E49-8107-93EA721331A6}" type="pres">
      <dgm:prSet presAssocID="{7D1A5E1D-9753-4BC8-9138-4BC5B6CEFF89}" presName="hierChild4" presStyleCnt="0"/>
      <dgm:spPr/>
    </dgm:pt>
    <dgm:pt modelId="{B0826248-B4E9-4C62-8628-D7F8E1B71831}" type="pres">
      <dgm:prSet presAssocID="{7D1A5E1D-9753-4BC8-9138-4BC5B6CEFF89}" presName="hierChild5" presStyleCnt="0"/>
      <dgm:spPr/>
    </dgm:pt>
    <dgm:pt modelId="{704DC3B4-8B89-465E-B1EA-4D9FC45414F8}" type="pres">
      <dgm:prSet presAssocID="{DB5329FC-E448-4863-AED3-E16EF91E34E2}" presName="Name37" presStyleLbl="parChTrans1D3" presStyleIdx="4" presStyleCnt="10"/>
      <dgm:spPr/>
    </dgm:pt>
    <dgm:pt modelId="{F7B1CF67-33D7-4FEB-AE6D-1102A67776EC}" type="pres">
      <dgm:prSet presAssocID="{62ADDEDA-C360-45C7-BE27-6247F13A9215}" presName="hierRoot2" presStyleCnt="0">
        <dgm:presLayoutVars>
          <dgm:hierBranch val="init"/>
        </dgm:presLayoutVars>
      </dgm:prSet>
      <dgm:spPr/>
    </dgm:pt>
    <dgm:pt modelId="{2D979C10-0069-4685-97B1-F0B95CAEBE1F}" type="pres">
      <dgm:prSet presAssocID="{62ADDEDA-C360-45C7-BE27-6247F13A9215}" presName="rootComposite" presStyleCnt="0"/>
      <dgm:spPr/>
    </dgm:pt>
    <dgm:pt modelId="{0AA16633-C95C-422A-8983-AE194E245D65}" type="pres">
      <dgm:prSet presAssocID="{62ADDEDA-C360-45C7-BE27-6247F13A9215}" presName="rootText" presStyleLbl="node3" presStyleIdx="4" presStyleCnt="10">
        <dgm:presLayoutVars>
          <dgm:chPref val="3"/>
        </dgm:presLayoutVars>
      </dgm:prSet>
      <dgm:spPr/>
    </dgm:pt>
    <dgm:pt modelId="{5D3B27F1-C931-4AC2-82C1-F22B3C7F2BE0}" type="pres">
      <dgm:prSet presAssocID="{62ADDEDA-C360-45C7-BE27-6247F13A9215}" presName="rootConnector" presStyleLbl="node3" presStyleIdx="4" presStyleCnt="10"/>
      <dgm:spPr/>
    </dgm:pt>
    <dgm:pt modelId="{0B9B1E88-EF11-4ECB-BEBE-79404CBF4A35}" type="pres">
      <dgm:prSet presAssocID="{62ADDEDA-C360-45C7-BE27-6247F13A9215}" presName="hierChild4" presStyleCnt="0"/>
      <dgm:spPr/>
    </dgm:pt>
    <dgm:pt modelId="{504B415A-A037-4130-92C8-9F8249902C8C}" type="pres">
      <dgm:prSet presAssocID="{1A8ABDD6-F5BC-4819-8DB0-9C71C1E47417}" presName="Name37" presStyleLbl="parChTrans1D4" presStyleIdx="0" presStyleCnt="4"/>
      <dgm:spPr/>
    </dgm:pt>
    <dgm:pt modelId="{89AF17DB-49F8-4BD1-9438-F5A3177F051E}" type="pres">
      <dgm:prSet presAssocID="{6966DB44-EBA9-424E-9040-68681FB68319}" presName="hierRoot2" presStyleCnt="0">
        <dgm:presLayoutVars>
          <dgm:hierBranch val="init"/>
        </dgm:presLayoutVars>
      </dgm:prSet>
      <dgm:spPr/>
    </dgm:pt>
    <dgm:pt modelId="{D037F0B7-6B07-49E5-97F5-98E324E9BBE9}" type="pres">
      <dgm:prSet presAssocID="{6966DB44-EBA9-424E-9040-68681FB68319}" presName="rootComposite" presStyleCnt="0"/>
      <dgm:spPr/>
    </dgm:pt>
    <dgm:pt modelId="{EE2AFA19-6BCE-4B1F-8294-8A29513A1627}" type="pres">
      <dgm:prSet presAssocID="{6966DB44-EBA9-424E-9040-68681FB68319}" presName="rootText" presStyleLbl="node4" presStyleIdx="0" presStyleCnt="4">
        <dgm:presLayoutVars>
          <dgm:chPref val="3"/>
        </dgm:presLayoutVars>
      </dgm:prSet>
      <dgm:spPr/>
    </dgm:pt>
    <dgm:pt modelId="{91A5207B-7420-4EE2-8192-3089DFF91F64}" type="pres">
      <dgm:prSet presAssocID="{6966DB44-EBA9-424E-9040-68681FB68319}" presName="rootConnector" presStyleLbl="node4" presStyleIdx="0" presStyleCnt="4"/>
      <dgm:spPr/>
    </dgm:pt>
    <dgm:pt modelId="{4FBF1BDB-18C0-4C56-AA38-26D7DAB83E92}" type="pres">
      <dgm:prSet presAssocID="{6966DB44-EBA9-424E-9040-68681FB68319}" presName="hierChild4" presStyleCnt="0"/>
      <dgm:spPr/>
    </dgm:pt>
    <dgm:pt modelId="{E2A2038F-C593-4928-B16B-3AD841B6436A}" type="pres">
      <dgm:prSet presAssocID="{6966DB44-EBA9-424E-9040-68681FB68319}" presName="hierChild5" presStyleCnt="0"/>
      <dgm:spPr/>
    </dgm:pt>
    <dgm:pt modelId="{4A1657C8-33F7-42CD-9044-94B2804CC0BF}" type="pres">
      <dgm:prSet presAssocID="{9E47174E-4AAA-40D3-AAA1-656BB4307A1F}" presName="Name37" presStyleLbl="parChTrans1D4" presStyleIdx="1" presStyleCnt="4"/>
      <dgm:spPr/>
    </dgm:pt>
    <dgm:pt modelId="{FEDFF4BD-2857-4F30-A57E-921A68368643}" type="pres">
      <dgm:prSet presAssocID="{7D3DC0F2-C813-46C5-8518-41FB2411E782}" presName="hierRoot2" presStyleCnt="0">
        <dgm:presLayoutVars>
          <dgm:hierBranch val="init"/>
        </dgm:presLayoutVars>
      </dgm:prSet>
      <dgm:spPr/>
    </dgm:pt>
    <dgm:pt modelId="{B2AA2210-0CA6-47AD-95FC-EBEBD54D64E6}" type="pres">
      <dgm:prSet presAssocID="{7D3DC0F2-C813-46C5-8518-41FB2411E782}" presName="rootComposite" presStyleCnt="0"/>
      <dgm:spPr/>
    </dgm:pt>
    <dgm:pt modelId="{BD287F15-F131-4C35-896D-EC5817831575}" type="pres">
      <dgm:prSet presAssocID="{7D3DC0F2-C813-46C5-8518-41FB2411E782}" presName="rootText" presStyleLbl="node4" presStyleIdx="1" presStyleCnt="4">
        <dgm:presLayoutVars>
          <dgm:chPref val="3"/>
        </dgm:presLayoutVars>
      </dgm:prSet>
      <dgm:spPr/>
    </dgm:pt>
    <dgm:pt modelId="{893F93B9-C1D9-4356-8DC1-13B60DFD9154}" type="pres">
      <dgm:prSet presAssocID="{7D3DC0F2-C813-46C5-8518-41FB2411E782}" presName="rootConnector" presStyleLbl="node4" presStyleIdx="1" presStyleCnt="4"/>
      <dgm:spPr/>
    </dgm:pt>
    <dgm:pt modelId="{67BD029C-D167-43C2-9D13-8FA41E0AFAEB}" type="pres">
      <dgm:prSet presAssocID="{7D3DC0F2-C813-46C5-8518-41FB2411E782}" presName="hierChild4" presStyleCnt="0"/>
      <dgm:spPr/>
    </dgm:pt>
    <dgm:pt modelId="{7B4342BC-D50E-4956-AC3D-F2D1C793A907}" type="pres">
      <dgm:prSet presAssocID="{7D3DC0F2-C813-46C5-8518-41FB2411E782}" presName="hierChild5" presStyleCnt="0"/>
      <dgm:spPr/>
    </dgm:pt>
    <dgm:pt modelId="{4C02110A-19FD-4C51-9849-74E6EFCC9F00}" type="pres">
      <dgm:prSet presAssocID="{62ADDEDA-C360-45C7-BE27-6247F13A9215}" presName="hierChild5" presStyleCnt="0"/>
      <dgm:spPr/>
    </dgm:pt>
    <dgm:pt modelId="{4C522248-4C31-4226-ACB0-03E3DE291E7D}" type="pres">
      <dgm:prSet presAssocID="{BDC6BEF7-A31B-4801-BF74-0F6B059C11B4}" presName="Name37" presStyleLbl="parChTrans1D3" presStyleIdx="5" presStyleCnt="10"/>
      <dgm:spPr/>
    </dgm:pt>
    <dgm:pt modelId="{D28EA62A-2D14-4196-913A-2E14264124F1}" type="pres">
      <dgm:prSet presAssocID="{8B8FFC0B-C6BE-4816-86BF-E2BE12EB5CA1}" presName="hierRoot2" presStyleCnt="0">
        <dgm:presLayoutVars>
          <dgm:hierBranch val="init"/>
        </dgm:presLayoutVars>
      </dgm:prSet>
      <dgm:spPr/>
    </dgm:pt>
    <dgm:pt modelId="{C54695AE-D5C6-4685-B711-0D4C85ADED97}" type="pres">
      <dgm:prSet presAssocID="{8B8FFC0B-C6BE-4816-86BF-E2BE12EB5CA1}" presName="rootComposite" presStyleCnt="0"/>
      <dgm:spPr/>
    </dgm:pt>
    <dgm:pt modelId="{B7347A83-C091-45A7-8DF1-89FD00212E46}" type="pres">
      <dgm:prSet presAssocID="{8B8FFC0B-C6BE-4816-86BF-E2BE12EB5CA1}" presName="rootText" presStyleLbl="node3" presStyleIdx="5" presStyleCnt="10">
        <dgm:presLayoutVars>
          <dgm:chPref val="3"/>
        </dgm:presLayoutVars>
      </dgm:prSet>
      <dgm:spPr/>
    </dgm:pt>
    <dgm:pt modelId="{3A18E2A1-F826-4597-9F3E-265B7625BB0A}" type="pres">
      <dgm:prSet presAssocID="{8B8FFC0B-C6BE-4816-86BF-E2BE12EB5CA1}" presName="rootConnector" presStyleLbl="node3" presStyleIdx="5" presStyleCnt="10"/>
      <dgm:spPr/>
    </dgm:pt>
    <dgm:pt modelId="{65E5CD26-BC68-4A57-9827-A58426B2A559}" type="pres">
      <dgm:prSet presAssocID="{8B8FFC0B-C6BE-4816-86BF-E2BE12EB5CA1}" presName="hierChild4" presStyleCnt="0"/>
      <dgm:spPr/>
    </dgm:pt>
    <dgm:pt modelId="{23AB8E22-202F-49F0-9D34-5686F92A0EF9}" type="pres">
      <dgm:prSet presAssocID="{C3E360C6-B019-4FDD-9227-AA6DFDF1819B}" presName="Name37" presStyleLbl="parChTrans1D4" presStyleIdx="2" presStyleCnt="4"/>
      <dgm:spPr/>
    </dgm:pt>
    <dgm:pt modelId="{A71D52AD-7638-44A5-84C4-BBA70B833F70}" type="pres">
      <dgm:prSet presAssocID="{75557259-6182-4E6D-9D3A-193364AB73D4}" presName="hierRoot2" presStyleCnt="0">
        <dgm:presLayoutVars>
          <dgm:hierBranch val="init"/>
        </dgm:presLayoutVars>
      </dgm:prSet>
      <dgm:spPr/>
    </dgm:pt>
    <dgm:pt modelId="{1824B826-202C-4285-93E9-AD916A0F9572}" type="pres">
      <dgm:prSet presAssocID="{75557259-6182-4E6D-9D3A-193364AB73D4}" presName="rootComposite" presStyleCnt="0"/>
      <dgm:spPr/>
    </dgm:pt>
    <dgm:pt modelId="{F4B8BD97-A58F-40D5-9CBD-B369BE937119}" type="pres">
      <dgm:prSet presAssocID="{75557259-6182-4E6D-9D3A-193364AB73D4}" presName="rootText" presStyleLbl="node4" presStyleIdx="2" presStyleCnt="4">
        <dgm:presLayoutVars>
          <dgm:chPref val="3"/>
        </dgm:presLayoutVars>
      </dgm:prSet>
      <dgm:spPr/>
    </dgm:pt>
    <dgm:pt modelId="{A3CE3EA1-F4FA-429C-B545-5C3EEF8594E7}" type="pres">
      <dgm:prSet presAssocID="{75557259-6182-4E6D-9D3A-193364AB73D4}" presName="rootConnector" presStyleLbl="node4" presStyleIdx="2" presStyleCnt="4"/>
      <dgm:spPr/>
    </dgm:pt>
    <dgm:pt modelId="{19565041-2548-44F9-80F1-DAC20FBC57FA}" type="pres">
      <dgm:prSet presAssocID="{75557259-6182-4E6D-9D3A-193364AB73D4}" presName="hierChild4" presStyleCnt="0"/>
      <dgm:spPr/>
    </dgm:pt>
    <dgm:pt modelId="{40BB22FB-5670-4CBF-A759-6C666885B363}" type="pres">
      <dgm:prSet presAssocID="{75557259-6182-4E6D-9D3A-193364AB73D4}" presName="hierChild5" presStyleCnt="0"/>
      <dgm:spPr/>
    </dgm:pt>
    <dgm:pt modelId="{D52F0FE5-2A00-4B85-9278-9FED9AAE2A3B}" type="pres">
      <dgm:prSet presAssocID="{02754D0C-D037-4EA8-A515-E4218E997568}" presName="Name37" presStyleLbl="parChTrans1D4" presStyleIdx="3" presStyleCnt="4"/>
      <dgm:spPr/>
    </dgm:pt>
    <dgm:pt modelId="{0E03C830-E827-4571-85A0-DAFB6BC1B491}" type="pres">
      <dgm:prSet presAssocID="{CE63730E-5C9D-4DE8-8D0A-AB99BF2D93BE}" presName="hierRoot2" presStyleCnt="0">
        <dgm:presLayoutVars>
          <dgm:hierBranch val="init"/>
        </dgm:presLayoutVars>
      </dgm:prSet>
      <dgm:spPr/>
    </dgm:pt>
    <dgm:pt modelId="{E57C067F-196E-4675-8909-48D7C7742647}" type="pres">
      <dgm:prSet presAssocID="{CE63730E-5C9D-4DE8-8D0A-AB99BF2D93BE}" presName="rootComposite" presStyleCnt="0"/>
      <dgm:spPr/>
    </dgm:pt>
    <dgm:pt modelId="{EA7FCDC4-1454-4544-AB50-87A1DFC78A2A}" type="pres">
      <dgm:prSet presAssocID="{CE63730E-5C9D-4DE8-8D0A-AB99BF2D93BE}" presName="rootText" presStyleLbl="node4" presStyleIdx="3" presStyleCnt="4">
        <dgm:presLayoutVars>
          <dgm:chPref val="3"/>
        </dgm:presLayoutVars>
      </dgm:prSet>
      <dgm:spPr/>
    </dgm:pt>
    <dgm:pt modelId="{D9AC0EB9-11CE-4D43-B74F-7667B182F508}" type="pres">
      <dgm:prSet presAssocID="{CE63730E-5C9D-4DE8-8D0A-AB99BF2D93BE}" presName="rootConnector" presStyleLbl="node4" presStyleIdx="3" presStyleCnt="4"/>
      <dgm:spPr/>
    </dgm:pt>
    <dgm:pt modelId="{D8BC1A1A-6008-4682-AF11-301DE075D5C6}" type="pres">
      <dgm:prSet presAssocID="{CE63730E-5C9D-4DE8-8D0A-AB99BF2D93BE}" presName="hierChild4" presStyleCnt="0"/>
      <dgm:spPr/>
    </dgm:pt>
    <dgm:pt modelId="{6E06A665-553E-4B14-B16E-574D922994BD}" type="pres">
      <dgm:prSet presAssocID="{CE63730E-5C9D-4DE8-8D0A-AB99BF2D93BE}" presName="hierChild5" presStyleCnt="0"/>
      <dgm:spPr/>
    </dgm:pt>
    <dgm:pt modelId="{406EFAA2-D7F4-4D13-8336-B9BC9FF26722}" type="pres">
      <dgm:prSet presAssocID="{8B8FFC0B-C6BE-4816-86BF-E2BE12EB5CA1}" presName="hierChild5" presStyleCnt="0"/>
      <dgm:spPr/>
    </dgm:pt>
    <dgm:pt modelId="{82DF280E-B408-4178-81CD-C8922E4AC2DE}" type="pres">
      <dgm:prSet presAssocID="{B0FF987B-9AA4-4A47-A9CD-0ADB73205890}" presName="hierChild5" presStyleCnt="0"/>
      <dgm:spPr/>
    </dgm:pt>
    <dgm:pt modelId="{42D0455B-9EC6-4F7F-B841-D984944957C5}" type="pres">
      <dgm:prSet presAssocID="{142619AC-B776-4402-98E7-6AE74FF73540}" presName="Name37" presStyleLbl="parChTrans1D2" presStyleIdx="2" presStyleCnt="3"/>
      <dgm:spPr/>
    </dgm:pt>
    <dgm:pt modelId="{3BC00917-172E-48C9-B9D7-E18AABD7EA14}" type="pres">
      <dgm:prSet presAssocID="{BAA6709A-D982-40E0-9714-814AE7311EB6}" presName="hierRoot2" presStyleCnt="0">
        <dgm:presLayoutVars>
          <dgm:hierBranch val="init"/>
        </dgm:presLayoutVars>
      </dgm:prSet>
      <dgm:spPr/>
    </dgm:pt>
    <dgm:pt modelId="{A830EAAC-C486-4FCD-B51F-4F5C9BDA1E85}" type="pres">
      <dgm:prSet presAssocID="{BAA6709A-D982-40E0-9714-814AE7311EB6}" presName="rootComposite" presStyleCnt="0"/>
      <dgm:spPr/>
    </dgm:pt>
    <dgm:pt modelId="{60A1E66D-70AB-4D1B-8244-13A0622C4F51}" type="pres">
      <dgm:prSet presAssocID="{BAA6709A-D982-40E0-9714-814AE7311EB6}" presName="rootText" presStyleLbl="node2" presStyleIdx="2" presStyleCnt="3">
        <dgm:presLayoutVars>
          <dgm:chPref val="3"/>
        </dgm:presLayoutVars>
      </dgm:prSet>
      <dgm:spPr/>
    </dgm:pt>
    <dgm:pt modelId="{8F2612E0-7F3E-4985-9919-4498124E21D1}" type="pres">
      <dgm:prSet presAssocID="{BAA6709A-D982-40E0-9714-814AE7311EB6}" presName="rootConnector" presStyleLbl="node2" presStyleIdx="2" presStyleCnt="3"/>
      <dgm:spPr/>
    </dgm:pt>
    <dgm:pt modelId="{834CCB8A-F05E-4A7C-911F-D5A82503E7B1}" type="pres">
      <dgm:prSet presAssocID="{BAA6709A-D982-40E0-9714-814AE7311EB6}" presName="hierChild4" presStyleCnt="0"/>
      <dgm:spPr/>
    </dgm:pt>
    <dgm:pt modelId="{A71F15F5-8221-49E0-A4B2-FAA54E724478}" type="pres">
      <dgm:prSet presAssocID="{C811FBE3-F70E-4DC0-B004-6EC3649889DE}" presName="Name37" presStyleLbl="parChTrans1D3" presStyleIdx="6" presStyleCnt="10"/>
      <dgm:spPr/>
    </dgm:pt>
    <dgm:pt modelId="{5AAED5E6-E88F-400A-BEFD-8D06278C39D3}" type="pres">
      <dgm:prSet presAssocID="{0BA6D5C6-0098-4C23-A811-D1A2DE49BC0D}" presName="hierRoot2" presStyleCnt="0">
        <dgm:presLayoutVars>
          <dgm:hierBranch val="init"/>
        </dgm:presLayoutVars>
      </dgm:prSet>
      <dgm:spPr/>
    </dgm:pt>
    <dgm:pt modelId="{E1031254-2746-48AA-B92B-DF1F5B7F8BD1}" type="pres">
      <dgm:prSet presAssocID="{0BA6D5C6-0098-4C23-A811-D1A2DE49BC0D}" presName="rootComposite" presStyleCnt="0"/>
      <dgm:spPr/>
    </dgm:pt>
    <dgm:pt modelId="{E5F11EEB-C8D7-4982-9E95-5A88BF3A7906}" type="pres">
      <dgm:prSet presAssocID="{0BA6D5C6-0098-4C23-A811-D1A2DE49BC0D}" presName="rootText" presStyleLbl="node3" presStyleIdx="6" presStyleCnt="10">
        <dgm:presLayoutVars>
          <dgm:chPref val="3"/>
        </dgm:presLayoutVars>
      </dgm:prSet>
      <dgm:spPr/>
    </dgm:pt>
    <dgm:pt modelId="{566762A9-327F-4B46-B2ED-A90779AC3819}" type="pres">
      <dgm:prSet presAssocID="{0BA6D5C6-0098-4C23-A811-D1A2DE49BC0D}" presName="rootConnector" presStyleLbl="node3" presStyleIdx="6" presStyleCnt="10"/>
      <dgm:spPr/>
    </dgm:pt>
    <dgm:pt modelId="{290EF5A1-3FA9-4AC6-A4AD-CA4FDDD6ED40}" type="pres">
      <dgm:prSet presAssocID="{0BA6D5C6-0098-4C23-A811-D1A2DE49BC0D}" presName="hierChild4" presStyleCnt="0"/>
      <dgm:spPr/>
    </dgm:pt>
    <dgm:pt modelId="{44510EA1-9070-4BA6-878F-2A8267648188}" type="pres">
      <dgm:prSet presAssocID="{0BA6D5C6-0098-4C23-A811-D1A2DE49BC0D}" presName="hierChild5" presStyleCnt="0"/>
      <dgm:spPr/>
    </dgm:pt>
    <dgm:pt modelId="{2870D936-3DFC-4A78-8F23-8CCF4156CA82}" type="pres">
      <dgm:prSet presAssocID="{B9D47312-EA57-4511-9CB9-A1EB0740FD67}" presName="Name37" presStyleLbl="parChTrans1D3" presStyleIdx="7" presStyleCnt="10"/>
      <dgm:spPr/>
    </dgm:pt>
    <dgm:pt modelId="{5E11A92A-5AA7-4FDC-B2EB-73C3DC7D2E5B}" type="pres">
      <dgm:prSet presAssocID="{471A8E0B-B4F9-445E-AC55-4007078F5D6B}" presName="hierRoot2" presStyleCnt="0">
        <dgm:presLayoutVars>
          <dgm:hierBranch val="init"/>
        </dgm:presLayoutVars>
      </dgm:prSet>
      <dgm:spPr/>
    </dgm:pt>
    <dgm:pt modelId="{75E85A6E-6F55-4FC5-8916-9CC3CE82AF7C}" type="pres">
      <dgm:prSet presAssocID="{471A8E0B-B4F9-445E-AC55-4007078F5D6B}" presName="rootComposite" presStyleCnt="0"/>
      <dgm:spPr/>
    </dgm:pt>
    <dgm:pt modelId="{319C3D64-C27A-4096-8AD9-50CE081C9F21}" type="pres">
      <dgm:prSet presAssocID="{471A8E0B-B4F9-445E-AC55-4007078F5D6B}" presName="rootText" presStyleLbl="node3" presStyleIdx="7" presStyleCnt="10">
        <dgm:presLayoutVars>
          <dgm:chPref val="3"/>
        </dgm:presLayoutVars>
      </dgm:prSet>
      <dgm:spPr/>
    </dgm:pt>
    <dgm:pt modelId="{ADE83A98-FF4A-478D-9355-2BC9D8D27BC8}" type="pres">
      <dgm:prSet presAssocID="{471A8E0B-B4F9-445E-AC55-4007078F5D6B}" presName="rootConnector" presStyleLbl="node3" presStyleIdx="7" presStyleCnt="10"/>
      <dgm:spPr/>
    </dgm:pt>
    <dgm:pt modelId="{0E8BB7CF-B383-4AF5-9165-3E1C7F26B51E}" type="pres">
      <dgm:prSet presAssocID="{471A8E0B-B4F9-445E-AC55-4007078F5D6B}" presName="hierChild4" presStyleCnt="0"/>
      <dgm:spPr/>
    </dgm:pt>
    <dgm:pt modelId="{E4E213EF-21C9-4C61-B25C-3ACF5F927614}" type="pres">
      <dgm:prSet presAssocID="{471A8E0B-B4F9-445E-AC55-4007078F5D6B}" presName="hierChild5" presStyleCnt="0"/>
      <dgm:spPr/>
    </dgm:pt>
    <dgm:pt modelId="{EF2E5B6D-FDBE-40AE-8F98-A4C7743CC8B2}" type="pres">
      <dgm:prSet presAssocID="{A43F2444-881F-4F8C-A73B-D4132AF22563}" presName="Name37" presStyleLbl="parChTrans1D3" presStyleIdx="8" presStyleCnt="10"/>
      <dgm:spPr/>
    </dgm:pt>
    <dgm:pt modelId="{F5452D16-9B64-40C6-BEF1-C63CD39BA22B}" type="pres">
      <dgm:prSet presAssocID="{88E4A544-6F43-4125-830E-FA11982D9630}" presName="hierRoot2" presStyleCnt="0">
        <dgm:presLayoutVars>
          <dgm:hierBranch val="init"/>
        </dgm:presLayoutVars>
      </dgm:prSet>
      <dgm:spPr/>
    </dgm:pt>
    <dgm:pt modelId="{4B1BD4FF-9E58-48D9-8487-977B1526CABA}" type="pres">
      <dgm:prSet presAssocID="{88E4A544-6F43-4125-830E-FA11982D9630}" presName="rootComposite" presStyleCnt="0"/>
      <dgm:spPr/>
    </dgm:pt>
    <dgm:pt modelId="{8DB9B991-94B2-4AAC-8F58-FC125D2E3ACE}" type="pres">
      <dgm:prSet presAssocID="{88E4A544-6F43-4125-830E-FA11982D9630}" presName="rootText" presStyleLbl="node3" presStyleIdx="8" presStyleCnt="10">
        <dgm:presLayoutVars>
          <dgm:chPref val="3"/>
        </dgm:presLayoutVars>
      </dgm:prSet>
      <dgm:spPr/>
    </dgm:pt>
    <dgm:pt modelId="{6A1BDC6B-F8AD-4864-923B-5BCF8BB527BE}" type="pres">
      <dgm:prSet presAssocID="{88E4A544-6F43-4125-830E-FA11982D9630}" presName="rootConnector" presStyleLbl="node3" presStyleIdx="8" presStyleCnt="10"/>
      <dgm:spPr/>
    </dgm:pt>
    <dgm:pt modelId="{F7C27F25-58AE-46F3-8847-264BEEC6776D}" type="pres">
      <dgm:prSet presAssocID="{88E4A544-6F43-4125-830E-FA11982D9630}" presName="hierChild4" presStyleCnt="0"/>
      <dgm:spPr/>
    </dgm:pt>
    <dgm:pt modelId="{E0362744-ACE4-4F1C-971D-6B1682C6281B}" type="pres">
      <dgm:prSet presAssocID="{88E4A544-6F43-4125-830E-FA11982D9630}" presName="hierChild5" presStyleCnt="0"/>
      <dgm:spPr/>
    </dgm:pt>
    <dgm:pt modelId="{0E1F69BA-5081-416C-A7BC-7BBB7DB7A000}" type="pres">
      <dgm:prSet presAssocID="{DA913BBB-575F-49B8-836D-8FA934705754}" presName="Name37" presStyleLbl="parChTrans1D3" presStyleIdx="9" presStyleCnt="10"/>
      <dgm:spPr/>
    </dgm:pt>
    <dgm:pt modelId="{E26AB966-0130-48A2-BACF-58ABB9A1E80D}" type="pres">
      <dgm:prSet presAssocID="{2B2BF309-335F-4A85-BFBC-CC95917206C2}" presName="hierRoot2" presStyleCnt="0">
        <dgm:presLayoutVars>
          <dgm:hierBranch val="init"/>
        </dgm:presLayoutVars>
      </dgm:prSet>
      <dgm:spPr/>
    </dgm:pt>
    <dgm:pt modelId="{D6A9D27A-961B-4607-913F-D2112ACD3209}" type="pres">
      <dgm:prSet presAssocID="{2B2BF309-335F-4A85-BFBC-CC95917206C2}" presName="rootComposite" presStyleCnt="0"/>
      <dgm:spPr/>
    </dgm:pt>
    <dgm:pt modelId="{3C7537A5-ADE8-4B21-A9D6-F6973D489637}" type="pres">
      <dgm:prSet presAssocID="{2B2BF309-335F-4A85-BFBC-CC95917206C2}" presName="rootText" presStyleLbl="node3" presStyleIdx="9" presStyleCnt="10">
        <dgm:presLayoutVars>
          <dgm:chPref val="3"/>
        </dgm:presLayoutVars>
      </dgm:prSet>
      <dgm:spPr/>
    </dgm:pt>
    <dgm:pt modelId="{07838FA7-F038-4DE8-8736-18EB2F0695DC}" type="pres">
      <dgm:prSet presAssocID="{2B2BF309-335F-4A85-BFBC-CC95917206C2}" presName="rootConnector" presStyleLbl="node3" presStyleIdx="9" presStyleCnt="10"/>
      <dgm:spPr/>
    </dgm:pt>
    <dgm:pt modelId="{76724505-48B6-4426-9FE2-E14EDE82B6A2}" type="pres">
      <dgm:prSet presAssocID="{2B2BF309-335F-4A85-BFBC-CC95917206C2}" presName="hierChild4" presStyleCnt="0"/>
      <dgm:spPr/>
    </dgm:pt>
    <dgm:pt modelId="{B7E5451A-56AF-4847-802E-BDAC191A3346}" type="pres">
      <dgm:prSet presAssocID="{2B2BF309-335F-4A85-BFBC-CC95917206C2}" presName="hierChild5" presStyleCnt="0"/>
      <dgm:spPr/>
    </dgm:pt>
    <dgm:pt modelId="{4B89690A-C8AC-46EA-B152-F954B1C86638}" type="pres">
      <dgm:prSet presAssocID="{BAA6709A-D982-40E0-9714-814AE7311EB6}" presName="hierChild5" presStyleCnt="0"/>
      <dgm:spPr/>
    </dgm:pt>
    <dgm:pt modelId="{9672D46E-EC41-4241-9A56-1C67AD232835}" type="pres">
      <dgm:prSet presAssocID="{E2B830A8-CFEC-4CCF-8F0C-4A7971999F2B}" presName="hierChild3" presStyleCnt="0"/>
      <dgm:spPr/>
    </dgm:pt>
  </dgm:ptLst>
  <dgm:cxnLst>
    <dgm:cxn modelId="{2C7D0F09-BE37-450F-B0F3-0DA56DC88CCE}" type="presOf" srcId="{AAEFEDAB-1948-4310-8877-3241FB07C395}" destId="{764A971D-B9FC-4B24-8C63-684F37D96E97}" srcOrd="0" destOrd="0" presId="urn:microsoft.com/office/officeart/2005/8/layout/orgChart1"/>
    <dgm:cxn modelId="{845B1D09-7DE9-4DE1-B718-8CB3A68A41F0}" srcId="{B0FF987B-9AA4-4A47-A9CD-0ADB73205890}" destId="{8B8FFC0B-C6BE-4816-86BF-E2BE12EB5CA1}" srcOrd="2" destOrd="0" parTransId="{BDC6BEF7-A31B-4801-BF74-0F6B059C11B4}" sibTransId="{EFF7B67B-7C3E-4923-B5CA-20D0360B1B08}"/>
    <dgm:cxn modelId="{456BBF10-4065-4113-BC63-6A2B9CE5DF56}" type="presOf" srcId="{BAA6709A-D982-40E0-9714-814AE7311EB6}" destId="{8F2612E0-7F3E-4985-9919-4498124E21D1}" srcOrd="1" destOrd="0" presId="urn:microsoft.com/office/officeart/2005/8/layout/orgChart1"/>
    <dgm:cxn modelId="{1B7D2312-8845-4969-8A61-9138E56E6B20}" type="presOf" srcId="{2B2BF309-335F-4A85-BFBC-CC95917206C2}" destId="{07838FA7-F038-4DE8-8736-18EB2F0695DC}" srcOrd="1" destOrd="0" presId="urn:microsoft.com/office/officeart/2005/8/layout/orgChart1"/>
    <dgm:cxn modelId="{6BE3D314-39F1-423C-988C-3594E2C0DD09}" type="presOf" srcId="{DA913BBB-575F-49B8-836D-8FA934705754}" destId="{0E1F69BA-5081-416C-A7BC-7BBB7DB7A000}" srcOrd="0" destOrd="0" presId="urn:microsoft.com/office/officeart/2005/8/layout/orgChart1"/>
    <dgm:cxn modelId="{63CE9B1D-E9FE-47EC-9C6C-AD261959E213}" type="presOf" srcId="{BEE8CAFF-A9B3-48F4-985E-745401DD332E}" destId="{DC265E36-AEB0-4D9F-9DD4-5BB74FACB558}" srcOrd="0" destOrd="0" presId="urn:microsoft.com/office/officeart/2005/8/layout/orgChart1"/>
    <dgm:cxn modelId="{248EC91D-01B1-473E-9C28-1B48DD2F297D}" type="presOf" srcId="{62ADDEDA-C360-45C7-BE27-6247F13A9215}" destId="{0AA16633-C95C-422A-8983-AE194E245D65}" srcOrd="0" destOrd="0" presId="urn:microsoft.com/office/officeart/2005/8/layout/orgChart1"/>
    <dgm:cxn modelId="{73ED421E-7765-4800-AC5D-FA61E030C73F}" srcId="{BEE8CAFF-A9B3-48F4-985E-745401DD332E}" destId="{168427B9-2E22-4D3C-BF06-82A3BD63748E}" srcOrd="1" destOrd="0" parTransId="{54EFC297-26EE-4302-95FD-BEE9A0C2E70D}" sibTransId="{A7213169-4789-4C58-9387-DAED5F193993}"/>
    <dgm:cxn modelId="{F88FCE29-C912-41BA-885A-6DC17F6335CF}" type="presOf" srcId="{E2B830A8-CFEC-4CCF-8F0C-4A7971999F2B}" destId="{0C108639-616E-479D-9910-EAEE8BBA6137}" srcOrd="1" destOrd="0" presId="urn:microsoft.com/office/officeart/2005/8/layout/orgChart1"/>
    <dgm:cxn modelId="{2325A62C-2B1C-4F1E-AFE3-207CB36B86B1}" srcId="{BEE8CAFF-A9B3-48F4-985E-745401DD332E}" destId="{9400527D-0AC4-4758-81CC-88F49766A5C2}" srcOrd="2" destOrd="0" parTransId="{4AD2C499-5416-4BBB-87E6-86D8294AD68C}" sibTransId="{32DA768C-DF8E-4F58-AB8C-93C0FC8A023D}"/>
    <dgm:cxn modelId="{1BE7E02E-8299-4DC7-B7B2-9104E8E5C746}" srcId="{E2B830A8-CFEC-4CCF-8F0C-4A7971999F2B}" destId="{BEE8CAFF-A9B3-48F4-985E-745401DD332E}" srcOrd="0" destOrd="0" parTransId="{32E83677-9897-476D-AED5-2E83727FB4E7}" sibTransId="{3F54C1E1-3178-481D-92FB-B7206B84E04B}"/>
    <dgm:cxn modelId="{C57D212F-E56E-4B3E-BF8A-49A2C7D9F129}" type="presOf" srcId="{75557259-6182-4E6D-9D3A-193364AB73D4}" destId="{F4B8BD97-A58F-40D5-9CBD-B369BE937119}" srcOrd="0" destOrd="0" presId="urn:microsoft.com/office/officeart/2005/8/layout/orgChart1"/>
    <dgm:cxn modelId="{00B62C30-B1DA-463B-9512-37F7CAF29C5E}" srcId="{448C4A11-52D3-46CF-8AF2-8360C0A90BB3}" destId="{E2B830A8-CFEC-4CCF-8F0C-4A7971999F2B}" srcOrd="0" destOrd="0" parTransId="{64C96224-F698-47EA-BA8D-5EE24C4D8991}" sibTransId="{46114520-8683-4EF3-BD74-45349AB3452D}"/>
    <dgm:cxn modelId="{A4600C31-3215-4856-823D-92CBCA0CD297}" type="presOf" srcId="{CE63730E-5C9D-4DE8-8D0A-AB99BF2D93BE}" destId="{D9AC0EB9-11CE-4D43-B74F-7667B182F508}" srcOrd="1" destOrd="0" presId="urn:microsoft.com/office/officeart/2005/8/layout/orgChart1"/>
    <dgm:cxn modelId="{DC8B8B31-CB1B-42C8-9FF1-EF0F6A98028A}" type="presOf" srcId="{E2B830A8-CFEC-4CCF-8F0C-4A7971999F2B}" destId="{E18539D2-AFE8-4873-990E-D12D1123E151}" srcOrd="0" destOrd="0" presId="urn:microsoft.com/office/officeart/2005/8/layout/orgChart1"/>
    <dgm:cxn modelId="{89124B35-DD5A-498A-A3C0-491CCF704CBB}" srcId="{BAA6709A-D982-40E0-9714-814AE7311EB6}" destId="{88E4A544-6F43-4125-830E-FA11982D9630}" srcOrd="2" destOrd="0" parTransId="{A43F2444-881F-4F8C-A73B-D4132AF22563}" sibTransId="{96DC3544-1D92-48F8-98C3-A4AB84942B9E}"/>
    <dgm:cxn modelId="{114B4E39-0F6C-4AAF-9EBD-4D3B927A5672}" type="presOf" srcId="{3AA168CD-BCCD-4345-8C5D-5B69139C67ED}" destId="{9B534FDD-BFF6-4E13-903D-18244DC9F246}" srcOrd="0" destOrd="0" presId="urn:microsoft.com/office/officeart/2005/8/layout/orgChart1"/>
    <dgm:cxn modelId="{D613E139-85C8-4684-A262-E283E4CC6C97}" type="presOf" srcId="{1A8ABDD6-F5BC-4819-8DB0-9C71C1E47417}" destId="{504B415A-A037-4130-92C8-9F8249902C8C}" srcOrd="0" destOrd="0" presId="urn:microsoft.com/office/officeart/2005/8/layout/orgChart1"/>
    <dgm:cxn modelId="{20C1733A-31AB-436F-85C9-1DDB6503C5D0}" type="presOf" srcId="{54EFC297-26EE-4302-95FD-BEE9A0C2E70D}" destId="{E4554E5F-37AF-411D-A4E8-96206EBE53D8}" srcOrd="0" destOrd="0" presId="urn:microsoft.com/office/officeart/2005/8/layout/orgChart1"/>
    <dgm:cxn modelId="{45825F3C-5E27-4B50-BD02-7991DF8BA7EB}" type="presOf" srcId="{75557259-6182-4E6D-9D3A-193364AB73D4}" destId="{A3CE3EA1-F4FA-429C-B545-5C3EEF8594E7}" srcOrd="1" destOrd="0" presId="urn:microsoft.com/office/officeart/2005/8/layout/orgChart1"/>
    <dgm:cxn modelId="{2A74405C-EF0D-4F6F-9BE0-55C905602492}" type="presOf" srcId="{7D1A5E1D-9753-4BC8-9138-4BC5B6CEFF89}" destId="{9EB9E2A9-1CD5-4372-97F8-67BC93219D10}" srcOrd="0" destOrd="0" presId="urn:microsoft.com/office/officeart/2005/8/layout/orgChart1"/>
    <dgm:cxn modelId="{4E905C5D-0819-4270-827E-F2D44D8E79BE}" srcId="{8B8FFC0B-C6BE-4816-86BF-E2BE12EB5CA1}" destId="{75557259-6182-4E6D-9D3A-193364AB73D4}" srcOrd="0" destOrd="0" parTransId="{C3E360C6-B019-4FDD-9227-AA6DFDF1819B}" sibTransId="{2790BB5E-E2BA-4551-BECE-36BD026E9029}"/>
    <dgm:cxn modelId="{A6967560-3FE7-489D-9C64-E1229E87FD73}" type="presOf" srcId="{0BA6D5C6-0098-4C23-A811-D1A2DE49BC0D}" destId="{E5F11EEB-C8D7-4982-9E95-5A88BF3A7906}" srcOrd="0" destOrd="0" presId="urn:microsoft.com/office/officeart/2005/8/layout/orgChart1"/>
    <dgm:cxn modelId="{82C9F660-0378-4079-8E91-BCCDE13071CB}" type="presOf" srcId="{6966DB44-EBA9-424E-9040-68681FB68319}" destId="{91A5207B-7420-4EE2-8192-3089DFF91F64}" srcOrd="1" destOrd="0" presId="urn:microsoft.com/office/officeart/2005/8/layout/orgChart1"/>
    <dgm:cxn modelId="{EB1E1461-DABA-4BFD-9F6F-5FA04FBEB175}" type="presOf" srcId="{CE63730E-5C9D-4DE8-8D0A-AB99BF2D93BE}" destId="{EA7FCDC4-1454-4544-AB50-87A1DFC78A2A}" srcOrd="0" destOrd="0" presId="urn:microsoft.com/office/officeart/2005/8/layout/orgChart1"/>
    <dgm:cxn modelId="{AA6F3A66-E998-4371-951F-3A5E892CA198}" type="presOf" srcId="{6966DB44-EBA9-424E-9040-68681FB68319}" destId="{EE2AFA19-6BCE-4B1F-8294-8A29513A1627}" srcOrd="0" destOrd="0" presId="urn:microsoft.com/office/officeart/2005/8/layout/orgChart1"/>
    <dgm:cxn modelId="{AC474F67-88DB-41F0-8460-5D48B6D2618A}" type="presOf" srcId="{448C4A11-52D3-46CF-8AF2-8360C0A90BB3}" destId="{D1C20B0F-AFC1-42A4-8E56-EBEC7D3E0E6C}" srcOrd="0" destOrd="0" presId="urn:microsoft.com/office/officeart/2005/8/layout/orgChart1"/>
    <dgm:cxn modelId="{B395DD48-A576-4C86-93BE-3E6735475219}" type="presOf" srcId="{A43F2444-881F-4F8C-A73B-D4132AF22563}" destId="{EF2E5B6D-FDBE-40AE-8F98-A4C7743CC8B2}" srcOrd="0" destOrd="0" presId="urn:microsoft.com/office/officeart/2005/8/layout/orgChart1"/>
    <dgm:cxn modelId="{66817269-CC4A-4339-B1CF-A68E91B3FF65}" type="presOf" srcId="{DB5329FC-E448-4863-AED3-E16EF91E34E2}" destId="{704DC3B4-8B89-465E-B1EA-4D9FC45414F8}" srcOrd="0" destOrd="0" presId="urn:microsoft.com/office/officeart/2005/8/layout/orgChart1"/>
    <dgm:cxn modelId="{20FCCB69-30A2-487B-B3B1-86571AC682A9}" srcId="{BAA6709A-D982-40E0-9714-814AE7311EB6}" destId="{2B2BF309-335F-4A85-BFBC-CC95917206C2}" srcOrd="3" destOrd="0" parTransId="{DA913BBB-575F-49B8-836D-8FA934705754}" sibTransId="{7C89CBCB-E018-430C-ADDA-5403A86CA88D}"/>
    <dgm:cxn modelId="{4685D14C-A58D-4AA1-8B7D-87A95F9F9C56}" type="presOf" srcId="{7D3DC0F2-C813-46C5-8518-41FB2411E782}" destId="{BD287F15-F131-4C35-896D-EC5817831575}" srcOrd="0" destOrd="0" presId="urn:microsoft.com/office/officeart/2005/8/layout/orgChart1"/>
    <dgm:cxn modelId="{48372F6D-8195-4D3F-9312-90AF86BC3E83}" type="presOf" srcId="{B0FF987B-9AA4-4A47-A9CD-0ADB73205890}" destId="{4DAFC608-D29E-4FE7-B1FF-FFFC9BEC10E6}" srcOrd="1" destOrd="0" presId="urn:microsoft.com/office/officeart/2005/8/layout/orgChart1"/>
    <dgm:cxn modelId="{4CE08A6E-50B6-4B7B-A975-D1163EF027ED}" type="presOf" srcId="{C811FBE3-F70E-4DC0-B004-6EC3649889DE}" destId="{A71F15F5-8221-49E0-A4B2-FAA54E724478}" srcOrd="0" destOrd="0" presId="urn:microsoft.com/office/officeart/2005/8/layout/orgChart1"/>
    <dgm:cxn modelId="{2F47D852-F2E0-4393-B373-F6CBEC0FC2F1}" srcId="{62ADDEDA-C360-45C7-BE27-6247F13A9215}" destId="{7D3DC0F2-C813-46C5-8518-41FB2411E782}" srcOrd="1" destOrd="0" parTransId="{9E47174E-4AAA-40D3-AAA1-656BB4307A1F}" sibTransId="{41C877A5-0621-4611-AAAC-2C5064E36FF8}"/>
    <dgm:cxn modelId="{73AC8773-E4DC-4ACD-9A05-455CDBAC75E0}" type="presOf" srcId="{2B2BF309-335F-4A85-BFBC-CC95917206C2}" destId="{3C7537A5-ADE8-4B21-A9D6-F6973D489637}" srcOrd="0" destOrd="0" presId="urn:microsoft.com/office/officeart/2005/8/layout/orgChart1"/>
    <dgm:cxn modelId="{072B1156-C563-40B2-B2FA-FC41C16EAD70}" type="presOf" srcId="{7723AF48-DFB8-48C0-A63B-AAD409580EA1}" destId="{CF4D5DDD-8C1A-4B42-82D2-4CF787A2A395}" srcOrd="0" destOrd="0" presId="urn:microsoft.com/office/officeart/2005/8/layout/orgChart1"/>
    <dgm:cxn modelId="{8A645578-0083-413C-9142-D8CBC528CBF0}" type="presOf" srcId="{B0FF987B-9AA4-4A47-A9CD-0ADB73205890}" destId="{59F4F94B-4CEB-402A-8103-3D7C826EE19F}" srcOrd="0" destOrd="0" presId="urn:microsoft.com/office/officeart/2005/8/layout/orgChart1"/>
    <dgm:cxn modelId="{F70D297C-61BE-49F3-8991-0F1100F00834}" type="presOf" srcId="{8B8FFC0B-C6BE-4816-86BF-E2BE12EB5CA1}" destId="{3A18E2A1-F826-4597-9F3E-265B7625BB0A}" srcOrd="1" destOrd="0" presId="urn:microsoft.com/office/officeart/2005/8/layout/orgChart1"/>
    <dgm:cxn modelId="{6D94C37C-1E3D-4794-A7B4-A1BCF48C55BC}" type="presOf" srcId="{02754D0C-D037-4EA8-A515-E4218E997568}" destId="{D52F0FE5-2A00-4B85-9278-9FED9AAE2A3B}" srcOrd="0" destOrd="0" presId="urn:microsoft.com/office/officeart/2005/8/layout/orgChart1"/>
    <dgm:cxn modelId="{B1FCAF7F-91E9-4050-8499-CDE273544A2D}" type="presOf" srcId="{471A8E0B-B4F9-445E-AC55-4007078F5D6B}" destId="{319C3D64-C27A-4096-8AD9-50CE081C9F21}" srcOrd="0" destOrd="0" presId="urn:microsoft.com/office/officeart/2005/8/layout/orgChart1"/>
    <dgm:cxn modelId="{04A5EA7F-24AE-4167-BA49-6D3C99FBB53F}" type="presOf" srcId="{4AD2C499-5416-4BBB-87E6-86D8294AD68C}" destId="{8727F78B-1A7D-48B9-B7A2-F532274E518F}" srcOrd="0" destOrd="0" presId="urn:microsoft.com/office/officeart/2005/8/layout/orgChart1"/>
    <dgm:cxn modelId="{79E1DC82-A1EC-4EBB-B8E4-8C3EBDAF999D}" type="presOf" srcId="{C3E360C6-B019-4FDD-9227-AA6DFDF1819B}" destId="{23AB8E22-202F-49F0-9D34-5686F92A0EF9}" srcOrd="0" destOrd="0" presId="urn:microsoft.com/office/officeart/2005/8/layout/orgChart1"/>
    <dgm:cxn modelId="{A8E14587-D270-4718-BD4A-FB0566D038DB}" type="presOf" srcId="{168427B9-2E22-4D3C-BF06-82A3BD63748E}" destId="{666F53C1-B5C5-42F9-BCD0-0FB08582B19A}" srcOrd="1" destOrd="0" presId="urn:microsoft.com/office/officeart/2005/8/layout/orgChart1"/>
    <dgm:cxn modelId="{46524B88-2035-4E01-A57B-30614914DAA1}" type="presOf" srcId="{7D3DC0F2-C813-46C5-8518-41FB2411E782}" destId="{893F93B9-C1D9-4356-8DC1-13B60DFD9154}" srcOrd="1" destOrd="0" presId="urn:microsoft.com/office/officeart/2005/8/layout/orgChart1"/>
    <dgm:cxn modelId="{4D8FCB8E-4F6A-484D-BA95-FAD8C2CCCB5B}" type="presOf" srcId="{88E4A544-6F43-4125-830E-FA11982D9630}" destId="{6A1BDC6B-F8AD-4864-923B-5BCF8BB527BE}" srcOrd="1" destOrd="0" presId="urn:microsoft.com/office/officeart/2005/8/layout/orgChart1"/>
    <dgm:cxn modelId="{06CAA192-F8C3-4D27-A960-688E234FBB50}" type="presOf" srcId="{168427B9-2E22-4D3C-BF06-82A3BD63748E}" destId="{3A3A7304-B823-4CAE-BD8C-C61F74AF3B21}" srcOrd="0" destOrd="0" presId="urn:microsoft.com/office/officeart/2005/8/layout/orgChart1"/>
    <dgm:cxn modelId="{42899294-D595-4762-84A3-6A0C7CA0BDD0}" type="presOf" srcId="{B9D47312-EA57-4511-9CB9-A1EB0740FD67}" destId="{2870D936-3DFC-4A78-8F23-8CCF4156CA82}" srcOrd="0" destOrd="0" presId="urn:microsoft.com/office/officeart/2005/8/layout/orgChart1"/>
    <dgm:cxn modelId="{8062C298-BEEE-482C-9A38-F8C8A2F7A05E}" type="presOf" srcId="{142619AC-B776-4402-98E7-6AE74FF73540}" destId="{42D0455B-9EC6-4F7F-B841-D984944957C5}" srcOrd="0" destOrd="0" presId="urn:microsoft.com/office/officeart/2005/8/layout/orgChart1"/>
    <dgm:cxn modelId="{9D7A399E-51DE-4E7F-AEA1-292BD7423013}" type="presOf" srcId="{32E83677-9897-476D-AED5-2E83727FB4E7}" destId="{FDB5BDCD-EF98-4309-862D-A44E04A541E4}" srcOrd="0" destOrd="0" presId="urn:microsoft.com/office/officeart/2005/8/layout/orgChart1"/>
    <dgm:cxn modelId="{AC5466A4-1F92-4B4D-A1B5-AFACA5A4F0BD}" type="presOf" srcId="{471A8E0B-B4F9-445E-AC55-4007078F5D6B}" destId="{ADE83A98-FF4A-478D-9355-2BC9D8D27BC8}" srcOrd="1" destOrd="0" presId="urn:microsoft.com/office/officeart/2005/8/layout/orgChart1"/>
    <dgm:cxn modelId="{D7E86FA4-4422-4AC7-BAE1-AD91CCFE6FE8}" type="presOf" srcId="{8B8FFC0B-C6BE-4816-86BF-E2BE12EB5CA1}" destId="{B7347A83-C091-45A7-8DF1-89FD00212E46}" srcOrd="0" destOrd="0" presId="urn:microsoft.com/office/officeart/2005/8/layout/orgChart1"/>
    <dgm:cxn modelId="{A03FF9AA-3782-40B2-8EB2-9F0ECDF22B8B}" type="presOf" srcId="{9400527D-0AC4-4758-81CC-88F49766A5C2}" destId="{B77BBF4A-6FC4-4A8D-87A6-4DCD54250F69}" srcOrd="0" destOrd="0" presId="urn:microsoft.com/office/officeart/2005/8/layout/orgChart1"/>
    <dgm:cxn modelId="{4B8CE7AC-EBA5-4299-AA03-4DC10AAB7362}" type="presOf" srcId="{FA252FEB-0C25-4E97-8EC7-E94F6AF09EA6}" destId="{A84551AA-0CAD-4A92-B1E2-C026EC7301B1}" srcOrd="0" destOrd="0" presId="urn:microsoft.com/office/officeart/2005/8/layout/orgChart1"/>
    <dgm:cxn modelId="{2E03FDB1-0EAB-494F-86B6-CECBC2F8A0C0}" srcId="{B0FF987B-9AA4-4A47-A9CD-0ADB73205890}" destId="{62ADDEDA-C360-45C7-BE27-6247F13A9215}" srcOrd="1" destOrd="0" parTransId="{DB5329FC-E448-4863-AED3-E16EF91E34E2}" sibTransId="{EE90DDE8-6DC6-44FA-B1AD-A75AF85FC57C}"/>
    <dgm:cxn modelId="{B18B99B3-F670-4E3C-9646-B97F5302545F}" srcId="{E2B830A8-CFEC-4CCF-8F0C-4A7971999F2B}" destId="{B0FF987B-9AA4-4A47-A9CD-0ADB73205890}" srcOrd="1" destOrd="0" parTransId="{7723AF48-DFB8-48C0-A63B-AAD409580EA1}" sibTransId="{D9F235D9-24D5-4DD3-9C13-4BC065586FB2}"/>
    <dgm:cxn modelId="{FF675DBD-F352-49D1-95BF-548D0E8E364C}" type="presOf" srcId="{BEE8CAFF-A9B3-48F4-985E-745401DD332E}" destId="{BF32DE47-D97D-44D5-A81E-3791D539B1AE}" srcOrd="1" destOrd="0" presId="urn:microsoft.com/office/officeart/2005/8/layout/orgChart1"/>
    <dgm:cxn modelId="{BE754EC3-2F19-4846-A438-621A10EBDD78}" type="presOf" srcId="{BDC6BEF7-A31B-4801-BF74-0F6B059C11B4}" destId="{4C522248-4C31-4226-ACB0-03E3DE291E7D}" srcOrd="0" destOrd="0" presId="urn:microsoft.com/office/officeart/2005/8/layout/orgChart1"/>
    <dgm:cxn modelId="{9FF863C7-5B80-4667-A3DA-622270231A19}" srcId="{BAA6709A-D982-40E0-9714-814AE7311EB6}" destId="{471A8E0B-B4F9-445E-AC55-4007078F5D6B}" srcOrd="1" destOrd="0" parTransId="{B9D47312-EA57-4511-9CB9-A1EB0740FD67}" sibTransId="{D048FB85-5FF2-4EA2-B144-4B50FF321FC6}"/>
    <dgm:cxn modelId="{B402D0C9-A287-4E75-B8E7-FEC9E978F0D1}" type="presOf" srcId="{9E47174E-4AAA-40D3-AAA1-656BB4307A1F}" destId="{4A1657C8-33F7-42CD-9044-94B2804CC0BF}" srcOrd="0" destOrd="0" presId="urn:microsoft.com/office/officeart/2005/8/layout/orgChart1"/>
    <dgm:cxn modelId="{E6B3FBD1-5DE3-4236-B223-AD1804556D03}" srcId="{B0FF987B-9AA4-4A47-A9CD-0ADB73205890}" destId="{7D1A5E1D-9753-4BC8-9138-4BC5B6CEFF89}" srcOrd="0" destOrd="0" parTransId="{3AA168CD-BCCD-4345-8C5D-5B69139C67ED}" sibTransId="{F82DD588-DB88-493A-B501-250E7E591AB4}"/>
    <dgm:cxn modelId="{2FC3F5D6-CDE7-4549-8560-33502B8E80BF}" type="presOf" srcId="{AAEFEDAB-1948-4310-8877-3241FB07C395}" destId="{8F5FEF2E-6579-46FD-94A1-4D08A463ED90}" srcOrd="1" destOrd="0" presId="urn:microsoft.com/office/officeart/2005/8/layout/orgChart1"/>
    <dgm:cxn modelId="{189491DE-D529-420D-BAAE-CCC5D19826C4}" type="presOf" srcId="{0BA6D5C6-0098-4C23-A811-D1A2DE49BC0D}" destId="{566762A9-327F-4B46-B2ED-A90779AC3819}" srcOrd="1" destOrd="0" presId="urn:microsoft.com/office/officeart/2005/8/layout/orgChart1"/>
    <dgm:cxn modelId="{D22DC1E0-AAF3-4A48-855F-42710A37B848}" srcId="{BEE8CAFF-A9B3-48F4-985E-745401DD332E}" destId="{AAEFEDAB-1948-4310-8877-3241FB07C395}" srcOrd="0" destOrd="0" parTransId="{FA252FEB-0C25-4E97-8EC7-E94F6AF09EA6}" sibTransId="{609336F9-CDF8-4D79-B878-D6C285C3E8C2}"/>
    <dgm:cxn modelId="{01CFE1E1-846B-49EF-901D-D82C42C346B5}" srcId="{8B8FFC0B-C6BE-4816-86BF-E2BE12EB5CA1}" destId="{CE63730E-5C9D-4DE8-8D0A-AB99BF2D93BE}" srcOrd="1" destOrd="0" parTransId="{02754D0C-D037-4EA8-A515-E4218E997568}" sibTransId="{C1F1CF77-9069-4E57-954E-96878275489C}"/>
    <dgm:cxn modelId="{A9C5DFE2-8F95-4670-851A-C6B86D0EC730}" type="presOf" srcId="{9400527D-0AC4-4758-81CC-88F49766A5C2}" destId="{BB34BD48-3EE7-45AE-B507-E7AA457F0B22}" srcOrd="1" destOrd="0" presId="urn:microsoft.com/office/officeart/2005/8/layout/orgChart1"/>
    <dgm:cxn modelId="{7F375FE6-6BED-4246-B44D-1175EB967AB6}" type="presOf" srcId="{62ADDEDA-C360-45C7-BE27-6247F13A9215}" destId="{5D3B27F1-C931-4AC2-82C1-F22B3C7F2BE0}" srcOrd="1" destOrd="0" presId="urn:microsoft.com/office/officeart/2005/8/layout/orgChart1"/>
    <dgm:cxn modelId="{1424A0F1-091C-4A6D-95B1-0395B62338EF}" srcId="{62ADDEDA-C360-45C7-BE27-6247F13A9215}" destId="{6966DB44-EBA9-424E-9040-68681FB68319}" srcOrd="0" destOrd="0" parTransId="{1A8ABDD6-F5BC-4819-8DB0-9C71C1E47417}" sibTransId="{3BD3AE1F-FFF5-47FE-8F8B-0DE45557DEE2}"/>
    <dgm:cxn modelId="{A9D5ECF1-112A-46B0-9ED4-BE710DAD86DF}" srcId="{BAA6709A-D982-40E0-9714-814AE7311EB6}" destId="{0BA6D5C6-0098-4C23-A811-D1A2DE49BC0D}" srcOrd="0" destOrd="0" parTransId="{C811FBE3-F70E-4DC0-B004-6EC3649889DE}" sibTransId="{155E5277-8323-471D-B948-272406FE0752}"/>
    <dgm:cxn modelId="{A85D2FF5-20D7-4052-930C-38B2442BCA5E}" type="presOf" srcId="{88E4A544-6F43-4125-830E-FA11982D9630}" destId="{8DB9B991-94B2-4AAC-8F58-FC125D2E3ACE}" srcOrd="0" destOrd="0" presId="urn:microsoft.com/office/officeart/2005/8/layout/orgChart1"/>
    <dgm:cxn modelId="{9AA036F9-0132-44EE-B5DD-4DF558B1FA2D}" type="presOf" srcId="{BAA6709A-D982-40E0-9714-814AE7311EB6}" destId="{60A1E66D-70AB-4D1B-8244-13A0622C4F51}" srcOrd="0" destOrd="0" presId="urn:microsoft.com/office/officeart/2005/8/layout/orgChart1"/>
    <dgm:cxn modelId="{71549FFB-7C84-406E-BC58-816F05B08A01}" type="presOf" srcId="{7D1A5E1D-9753-4BC8-9138-4BC5B6CEFF89}" destId="{3816D3DC-1048-4304-B2C0-233F68CFE0E1}" srcOrd="1" destOrd="0" presId="urn:microsoft.com/office/officeart/2005/8/layout/orgChart1"/>
    <dgm:cxn modelId="{8C0372FC-6F37-45EB-80BA-DA4AA8FD7500}" srcId="{E2B830A8-CFEC-4CCF-8F0C-4A7971999F2B}" destId="{BAA6709A-D982-40E0-9714-814AE7311EB6}" srcOrd="2" destOrd="0" parTransId="{142619AC-B776-4402-98E7-6AE74FF73540}" sibTransId="{3CB0D2B7-DE05-4465-8FCA-B59D4155BDF8}"/>
    <dgm:cxn modelId="{561E39A6-8918-4A71-9F9D-51E5445799DC}" type="presParOf" srcId="{D1C20B0F-AFC1-42A4-8E56-EBEC7D3E0E6C}" destId="{81BFB273-20F9-46B7-A7CD-427D1723CBE4}" srcOrd="0" destOrd="0" presId="urn:microsoft.com/office/officeart/2005/8/layout/orgChart1"/>
    <dgm:cxn modelId="{8DA2830C-F29E-49E3-B103-081CF7D9C962}" type="presParOf" srcId="{81BFB273-20F9-46B7-A7CD-427D1723CBE4}" destId="{04BD0B55-F61A-4DCE-A6E3-87B24AC51811}" srcOrd="0" destOrd="0" presId="urn:microsoft.com/office/officeart/2005/8/layout/orgChart1"/>
    <dgm:cxn modelId="{2B0ED7C4-94D4-46B5-AEC2-380DA6842455}" type="presParOf" srcId="{04BD0B55-F61A-4DCE-A6E3-87B24AC51811}" destId="{E18539D2-AFE8-4873-990E-D12D1123E151}" srcOrd="0" destOrd="0" presId="urn:microsoft.com/office/officeart/2005/8/layout/orgChart1"/>
    <dgm:cxn modelId="{7B4D8EBA-7F45-4C91-87F0-96EDF50EED1E}" type="presParOf" srcId="{04BD0B55-F61A-4DCE-A6E3-87B24AC51811}" destId="{0C108639-616E-479D-9910-EAEE8BBA6137}" srcOrd="1" destOrd="0" presId="urn:microsoft.com/office/officeart/2005/8/layout/orgChart1"/>
    <dgm:cxn modelId="{A6DDC31B-F277-4DE1-8456-653D27C9724C}" type="presParOf" srcId="{81BFB273-20F9-46B7-A7CD-427D1723CBE4}" destId="{8D396580-8B41-4DD2-BB08-34AF5D233938}" srcOrd="1" destOrd="0" presId="urn:microsoft.com/office/officeart/2005/8/layout/orgChart1"/>
    <dgm:cxn modelId="{671C40CB-F29E-4D5C-BF0C-291B58C53D8D}" type="presParOf" srcId="{8D396580-8B41-4DD2-BB08-34AF5D233938}" destId="{FDB5BDCD-EF98-4309-862D-A44E04A541E4}" srcOrd="0" destOrd="0" presId="urn:microsoft.com/office/officeart/2005/8/layout/orgChart1"/>
    <dgm:cxn modelId="{A5C10AEF-7E83-4DD1-8E32-5FEF9385246F}" type="presParOf" srcId="{8D396580-8B41-4DD2-BB08-34AF5D233938}" destId="{3E7C2C4E-627B-4B1D-A928-513454FF79B7}" srcOrd="1" destOrd="0" presId="urn:microsoft.com/office/officeart/2005/8/layout/orgChart1"/>
    <dgm:cxn modelId="{6B9E1A1C-D90F-4811-83D1-59891DCB6627}" type="presParOf" srcId="{3E7C2C4E-627B-4B1D-A928-513454FF79B7}" destId="{A1F0A720-242A-404F-945E-2F1053F30AC5}" srcOrd="0" destOrd="0" presId="urn:microsoft.com/office/officeart/2005/8/layout/orgChart1"/>
    <dgm:cxn modelId="{BCAA4C24-4EB4-4D26-82D4-E335B685C515}" type="presParOf" srcId="{A1F0A720-242A-404F-945E-2F1053F30AC5}" destId="{DC265E36-AEB0-4D9F-9DD4-5BB74FACB558}" srcOrd="0" destOrd="0" presId="urn:microsoft.com/office/officeart/2005/8/layout/orgChart1"/>
    <dgm:cxn modelId="{19A74FCF-80D8-46E5-85D7-BF3F08FB904C}" type="presParOf" srcId="{A1F0A720-242A-404F-945E-2F1053F30AC5}" destId="{BF32DE47-D97D-44D5-A81E-3791D539B1AE}" srcOrd="1" destOrd="0" presId="urn:microsoft.com/office/officeart/2005/8/layout/orgChart1"/>
    <dgm:cxn modelId="{A2315ED4-18E3-43E3-8F9C-9528E17FE23D}" type="presParOf" srcId="{3E7C2C4E-627B-4B1D-A928-513454FF79B7}" destId="{A3A2A0FE-46F4-4DF7-A49F-A98106AD71C2}" srcOrd="1" destOrd="0" presId="urn:microsoft.com/office/officeart/2005/8/layout/orgChart1"/>
    <dgm:cxn modelId="{36184B41-0075-4BDF-A684-565A9E2C6B75}" type="presParOf" srcId="{A3A2A0FE-46F4-4DF7-A49F-A98106AD71C2}" destId="{A84551AA-0CAD-4A92-B1E2-C026EC7301B1}" srcOrd="0" destOrd="0" presId="urn:microsoft.com/office/officeart/2005/8/layout/orgChart1"/>
    <dgm:cxn modelId="{972E47C4-DFF8-47FF-8037-25073FE143CE}" type="presParOf" srcId="{A3A2A0FE-46F4-4DF7-A49F-A98106AD71C2}" destId="{A7CF337A-825D-4982-9443-9B00C2FDF8E5}" srcOrd="1" destOrd="0" presId="urn:microsoft.com/office/officeart/2005/8/layout/orgChart1"/>
    <dgm:cxn modelId="{E2B8E280-373D-4796-84B1-1A3D554C90F7}" type="presParOf" srcId="{A7CF337A-825D-4982-9443-9B00C2FDF8E5}" destId="{84348D63-40B8-4CA7-97BF-67F47594708B}" srcOrd="0" destOrd="0" presId="urn:microsoft.com/office/officeart/2005/8/layout/orgChart1"/>
    <dgm:cxn modelId="{1C9DBDEF-4D00-4CD9-B2F2-708FF175B74F}" type="presParOf" srcId="{84348D63-40B8-4CA7-97BF-67F47594708B}" destId="{764A971D-B9FC-4B24-8C63-684F37D96E97}" srcOrd="0" destOrd="0" presId="urn:microsoft.com/office/officeart/2005/8/layout/orgChart1"/>
    <dgm:cxn modelId="{A08C916D-0BE2-45E1-8327-ED3C596FFD7D}" type="presParOf" srcId="{84348D63-40B8-4CA7-97BF-67F47594708B}" destId="{8F5FEF2E-6579-46FD-94A1-4D08A463ED90}" srcOrd="1" destOrd="0" presId="urn:microsoft.com/office/officeart/2005/8/layout/orgChart1"/>
    <dgm:cxn modelId="{B5850AAE-720C-44D8-B522-BA9EF6C12FE2}" type="presParOf" srcId="{A7CF337A-825D-4982-9443-9B00C2FDF8E5}" destId="{2144AE0C-10F0-4C93-85C6-164B93D8A98C}" srcOrd="1" destOrd="0" presId="urn:microsoft.com/office/officeart/2005/8/layout/orgChart1"/>
    <dgm:cxn modelId="{94FEAAEC-4672-4044-AC99-68F93C7A7E85}" type="presParOf" srcId="{A7CF337A-825D-4982-9443-9B00C2FDF8E5}" destId="{896E3DCF-5A7F-4E84-9C61-0EAF2C3BA05A}" srcOrd="2" destOrd="0" presId="urn:microsoft.com/office/officeart/2005/8/layout/orgChart1"/>
    <dgm:cxn modelId="{C54183BC-01CD-4874-B23F-052B242764FA}" type="presParOf" srcId="{A3A2A0FE-46F4-4DF7-A49F-A98106AD71C2}" destId="{E4554E5F-37AF-411D-A4E8-96206EBE53D8}" srcOrd="2" destOrd="0" presId="urn:microsoft.com/office/officeart/2005/8/layout/orgChart1"/>
    <dgm:cxn modelId="{8C8D3973-22B9-4D91-9534-4269CC7CBB3A}" type="presParOf" srcId="{A3A2A0FE-46F4-4DF7-A49F-A98106AD71C2}" destId="{C68F7F93-6839-4337-85A9-3A4A3FB33D4A}" srcOrd="3" destOrd="0" presId="urn:microsoft.com/office/officeart/2005/8/layout/orgChart1"/>
    <dgm:cxn modelId="{D7DE019E-E733-42D5-B97E-1C598FE30E24}" type="presParOf" srcId="{C68F7F93-6839-4337-85A9-3A4A3FB33D4A}" destId="{A82A4494-06B1-4C29-8EE9-8634499E4B2F}" srcOrd="0" destOrd="0" presId="urn:microsoft.com/office/officeart/2005/8/layout/orgChart1"/>
    <dgm:cxn modelId="{4C465A14-F2FB-4114-B1EA-8662A47ADABE}" type="presParOf" srcId="{A82A4494-06B1-4C29-8EE9-8634499E4B2F}" destId="{3A3A7304-B823-4CAE-BD8C-C61F74AF3B21}" srcOrd="0" destOrd="0" presId="urn:microsoft.com/office/officeart/2005/8/layout/orgChart1"/>
    <dgm:cxn modelId="{E71F0497-A62A-4F8A-A05B-9B2DA3AACD05}" type="presParOf" srcId="{A82A4494-06B1-4C29-8EE9-8634499E4B2F}" destId="{666F53C1-B5C5-42F9-BCD0-0FB08582B19A}" srcOrd="1" destOrd="0" presId="urn:microsoft.com/office/officeart/2005/8/layout/orgChart1"/>
    <dgm:cxn modelId="{C95EAB81-EEB8-42F3-97F2-A5ED041C47D8}" type="presParOf" srcId="{C68F7F93-6839-4337-85A9-3A4A3FB33D4A}" destId="{18E26177-454D-4046-A62D-447F1F6E82D7}" srcOrd="1" destOrd="0" presId="urn:microsoft.com/office/officeart/2005/8/layout/orgChart1"/>
    <dgm:cxn modelId="{58F2C68B-6087-4960-B0E2-B70F216FB7A3}" type="presParOf" srcId="{C68F7F93-6839-4337-85A9-3A4A3FB33D4A}" destId="{C658638A-137A-41C7-9346-8AF0259AE21C}" srcOrd="2" destOrd="0" presId="urn:microsoft.com/office/officeart/2005/8/layout/orgChart1"/>
    <dgm:cxn modelId="{252FB723-4D0F-441B-8659-25D386EEB081}" type="presParOf" srcId="{A3A2A0FE-46F4-4DF7-A49F-A98106AD71C2}" destId="{8727F78B-1A7D-48B9-B7A2-F532274E518F}" srcOrd="4" destOrd="0" presId="urn:microsoft.com/office/officeart/2005/8/layout/orgChart1"/>
    <dgm:cxn modelId="{36CF4A56-37DC-4796-83F6-0432EBF7C85B}" type="presParOf" srcId="{A3A2A0FE-46F4-4DF7-A49F-A98106AD71C2}" destId="{B4D37104-5F39-479D-AC9B-097BB6B03D25}" srcOrd="5" destOrd="0" presId="urn:microsoft.com/office/officeart/2005/8/layout/orgChart1"/>
    <dgm:cxn modelId="{62075E64-BE0F-478B-AB50-4361CA48AA82}" type="presParOf" srcId="{B4D37104-5F39-479D-AC9B-097BB6B03D25}" destId="{8953EF0E-F339-425D-A101-533AFBC40018}" srcOrd="0" destOrd="0" presId="urn:microsoft.com/office/officeart/2005/8/layout/orgChart1"/>
    <dgm:cxn modelId="{34A78A35-C3B4-4071-8AF9-D76FE7A1DFC8}" type="presParOf" srcId="{8953EF0E-F339-425D-A101-533AFBC40018}" destId="{B77BBF4A-6FC4-4A8D-87A6-4DCD54250F69}" srcOrd="0" destOrd="0" presId="urn:microsoft.com/office/officeart/2005/8/layout/orgChart1"/>
    <dgm:cxn modelId="{F0E42EF0-644B-4894-B913-E5EF2FB857F4}" type="presParOf" srcId="{8953EF0E-F339-425D-A101-533AFBC40018}" destId="{BB34BD48-3EE7-45AE-B507-E7AA457F0B22}" srcOrd="1" destOrd="0" presId="urn:microsoft.com/office/officeart/2005/8/layout/orgChart1"/>
    <dgm:cxn modelId="{0A7F93A6-6109-4E90-9014-73ABC1D9BF84}" type="presParOf" srcId="{B4D37104-5F39-479D-AC9B-097BB6B03D25}" destId="{774A7742-3C18-4638-A571-7333001418B2}" srcOrd="1" destOrd="0" presId="urn:microsoft.com/office/officeart/2005/8/layout/orgChart1"/>
    <dgm:cxn modelId="{AA02D2D9-F129-4478-A3A6-015555A43D22}" type="presParOf" srcId="{B4D37104-5F39-479D-AC9B-097BB6B03D25}" destId="{CEE4666C-FA05-482B-BE59-1E82B5694992}" srcOrd="2" destOrd="0" presId="urn:microsoft.com/office/officeart/2005/8/layout/orgChart1"/>
    <dgm:cxn modelId="{9BFF0D3F-EAB4-4072-8951-31A25F18CCB7}" type="presParOf" srcId="{3E7C2C4E-627B-4B1D-A928-513454FF79B7}" destId="{8EEBEA2E-4994-49C9-B3E9-484DE8C3CD35}" srcOrd="2" destOrd="0" presId="urn:microsoft.com/office/officeart/2005/8/layout/orgChart1"/>
    <dgm:cxn modelId="{4A365FEB-EEA8-428E-9E6B-17D2D61566EA}" type="presParOf" srcId="{8D396580-8B41-4DD2-BB08-34AF5D233938}" destId="{CF4D5DDD-8C1A-4B42-82D2-4CF787A2A395}" srcOrd="2" destOrd="0" presId="urn:microsoft.com/office/officeart/2005/8/layout/orgChart1"/>
    <dgm:cxn modelId="{88E6DEB0-6F33-46AE-8675-A24DDCED5472}" type="presParOf" srcId="{8D396580-8B41-4DD2-BB08-34AF5D233938}" destId="{3656E2E5-0656-478F-8000-C2520B260907}" srcOrd="3" destOrd="0" presId="urn:microsoft.com/office/officeart/2005/8/layout/orgChart1"/>
    <dgm:cxn modelId="{16FD864C-E655-4B79-B8D2-12E5C667854B}" type="presParOf" srcId="{3656E2E5-0656-478F-8000-C2520B260907}" destId="{1183C5C0-2562-4253-AE4D-859DC93958A6}" srcOrd="0" destOrd="0" presId="urn:microsoft.com/office/officeart/2005/8/layout/orgChart1"/>
    <dgm:cxn modelId="{7C4FDE2B-F9F4-4C55-9F77-D34E02743511}" type="presParOf" srcId="{1183C5C0-2562-4253-AE4D-859DC93958A6}" destId="{59F4F94B-4CEB-402A-8103-3D7C826EE19F}" srcOrd="0" destOrd="0" presId="urn:microsoft.com/office/officeart/2005/8/layout/orgChart1"/>
    <dgm:cxn modelId="{33AADFE6-9040-409C-9F67-5988EDEACBF1}" type="presParOf" srcId="{1183C5C0-2562-4253-AE4D-859DC93958A6}" destId="{4DAFC608-D29E-4FE7-B1FF-FFFC9BEC10E6}" srcOrd="1" destOrd="0" presId="urn:microsoft.com/office/officeart/2005/8/layout/orgChart1"/>
    <dgm:cxn modelId="{6573386C-314D-4FA4-AA59-B84648BFDAA7}" type="presParOf" srcId="{3656E2E5-0656-478F-8000-C2520B260907}" destId="{622D3DCD-48E9-4E05-B329-D2D65E5528CC}" srcOrd="1" destOrd="0" presId="urn:microsoft.com/office/officeart/2005/8/layout/orgChart1"/>
    <dgm:cxn modelId="{FFEFCEA7-7C71-4023-BCCB-74A4B3AAA220}" type="presParOf" srcId="{622D3DCD-48E9-4E05-B329-D2D65E5528CC}" destId="{9B534FDD-BFF6-4E13-903D-18244DC9F246}" srcOrd="0" destOrd="0" presId="urn:microsoft.com/office/officeart/2005/8/layout/orgChart1"/>
    <dgm:cxn modelId="{1A3936CF-54A0-4F8B-8E69-25268E0852D3}" type="presParOf" srcId="{622D3DCD-48E9-4E05-B329-D2D65E5528CC}" destId="{DDF6AE49-4D9D-4D75-B83D-A8DA8FA6BB3D}" srcOrd="1" destOrd="0" presId="urn:microsoft.com/office/officeart/2005/8/layout/orgChart1"/>
    <dgm:cxn modelId="{585C8E5F-FD6F-4B13-B65B-BA65255A0839}" type="presParOf" srcId="{DDF6AE49-4D9D-4D75-B83D-A8DA8FA6BB3D}" destId="{0A32EF44-435B-4848-86E2-DC042A34163F}" srcOrd="0" destOrd="0" presId="urn:microsoft.com/office/officeart/2005/8/layout/orgChart1"/>
    <dgm:cxn modelId="{CE55BF63-FDC3-41AB-8515-9FB2AE650FC3}" type="presParOf" srcId="{0A32EF44-435B-4848-86E2-DC042A34163F}" destId="{9EB9E2A9-1CD5-4372-97F8-67BC93219D10}" srcOrd="0" destOrd="0" presId="urn:microsoft.com/office/officeart/2005/8/layout/orgChart1"/>
    <dgm:cxn modelId="{9D490B6B-0B49-4173-9205-2313E4655C74}" type="presParOf" srcId="{0A32EF44-435B-4848-86E2-DC042A34163F}" destId="{3816D3DC-1048-4304-B2C0-233F68CFE0E1}" srcOrd="1" destOrd="0" presId="urn:microsoft.com/office/officeart/2005/8/layout/orgChart1"/>
    <dgm:cxn modelId="{13050EA7-743E-4945-A5D4-45AE75C98EB2}" type="presParOf" srcId="{DDF6AE49-4D9D-4D75-B83D-A8DA8FA6BB3D}" destId="{E33F604C-3042-4E49-8107-93EA721331A6}" srcOrd="1" destOrd="0" presId="urn:microsoft.com/office/officeart/2005/8/layout/orgChart1"/>
    <dgm:cxn modelId="{512466F4-9635-4F89-90AF-5750A4E970DC}" type="presParOf" srcId="{DDF6AE49-4D9D-4D75-B83D-A8DA8FA6BB3D}" destId="{B0826248-B4E9-4C62-8628-D7F8E1B71831}" srcOrd="2" destOrd="0" presId="urn:microsoft.com/office/officeart/2005/8/layout/orgChart1"/>
    <dgm:cxn modelId="{F0134BB5-532C-44DA-8106-7028AD6FB0B1}" type="presParOf" srcId="{622D3DCD-48E9-4E05-B329-D2D65E5528CC}" destId="{704DC3B4-8B89-465E-B1EA-4D9FC45414F8}" srcOrd="2" destOrd="0" presId="urn:microsoft.com/office/officeart/2005/8/layout/orgChart1"/>
    <dgm:cxn modelId="{E2CAFBC5-CF23-4E65-A8E9-AF45609F9B65}" type="presParOf" srcId="{622D3DCD-48E9-4E05-B329-D2D65E5528CC}" destId="{F7B1CF67-33D7-4FEB-AE6D-1102A67776EC}" srcOrd="3" destOrd="0" presId="urn:microsoft.com/office/officeart/2005/8/layout/orgChart1"/>
    <dgm:cxn modelId="{EC801C68-38A2-43AA-8703-EE7804B6AF53}" type="presParOf" srcId="{F7B1CF67-33D7-4FEB-AE6D-1102A67776EC}" destId="{2D979C10-0069-4685-97B1-F0B95CAEBE1F}" srcOrd="0" destOrd="0" presId="urn:microsoft.com/office/officeart/2005/8/layout/orgChart1"/>
    <dgm:cxn modelId="{0C0B0462-D019-4914-9265-5CABC297AABB}" type="presParOf" srcId="{2D979C10-0069-4685-97B1-F0B95CAEBE1F}" destId="{0AA16633-C95C-422A-8983-AE194E245D65}" srcOrd="0" destOrd="0" presId="urn:microsoft.com/office/officeart/2005/8/layout/orgChart1"/>
    <dgm:cxn modelId="{2FB392E4-465A-4032-B4A7-DC27AF752494}" type="presParOf" srcId="{2D979C10-0069-4685-97B1-F0B95CAEBE1F}" destId="{5D3B27F1-C931-4AC2-82C1-F22B3C7F2BE0}" srcOrd="1" destOrd="0" presId="urn:microsoft.com/office/officeart/2005/8/layout/orgChart1"/>
    <dgm:cxn modelId="{DB8BE869-48AE-4A00-BFF1-7C7C135DDDCB}" type="presParOf" srcId="{F7B1CF67-33D7-4FEB-AE6D-1102A67776EC}" destId="{0B9B1E88-EF11-4ECB-BEBE-79404CBF4A35}" srcOrd="1" destOrd="0" presId="urn:microsoft.com/office/officeart/2005/8/layout/orgChart1"/>
    <dgm:cxn modelId="{90C9F1E0-0169-41C9-8292-1CF1A83D21B2}" type="presParOf" srcId="{0B9B1E88-EF11-4ECB-BEBE-79404CBF4A35}" destId="{504B415A-A037-4130-92C8-9F8249902C8C}" srcOrd="0" destOrd="0" presId="urn:microsoft.com/office/officeart/2005/8/layout/orgChart1"/>
    <dgm:cxn modelId="{63F16336-7B02-48BB-AD53-2A2456C21E55}" type="presParOf" srcId="{0B9B1E88-EF11-4ECB-BEBE-79404CBF4A35}" destId="{89AF17DB-49F8-4BD1-9438-F5A3177F051E}" srcOrd="1" destOrd="0" presId="urn:microsoft.com/office/officeart/2005/8/layout/orgChart1"/>
    <dgm:cxn modelId="{9F9F4942-891F-4520-8446-D7A9C85629BC}" type="presParOf" srcId="{89AF17DB-49F8-4BD1-9438-F5A3177F051E}" destId="{D037F0B7-6B07-49E5-97F5-98E324E9BBE9}" srcOrd="0" destOrd="0" presId="urn:microsoft.com/office/officeart/2005/8/layout/orgChart1"/>
    <dgm:cxn modelId="{00C0384F-E37E-404F-A7D6-1684A1E98284}" type="presParOf" srcId="{D037F0B7-6B07-49E5-97F5-98E324E9BBE9}" destId="{EE2AFA19-6BCE-4B1F-8294-8A29513A1627}" srcOrd="0" destOrd="0" presId="urn:microsoft.com/office/officeart/2005/8/layout/orgChart1"/>
    <dgm:cxn modelId="{7B18CAFD-1B1E-4F06-A30C-676B4F76C9D5}" type="presParOf" srcId="{D037F0B7-6B07-49E5-97F5-98E324E9BBE9}" destId="{91A5207B-7420-4EE2-8192-3089DFF91F64}" srcOrd="1" destOrd="0" presId="urn:microsoft.com/office/officeart/2005/8/layout/orgChart1"/>
    <dgm:cxn modelId="{6404EC15-89C9-48C1-8BF7-DAE676E1E07D}" type="presParOf" srcId="{89AF17DB-49F8-4BD1-9438-F5A3177F051E}" destId="{4FBF1BDB-18C0-4C56-AA38-26D7DAB83E92}" srcOrd="1" destOrd="0" presId="urn:microsoft.com/office/officeart/2005/8/layout/orgChart1"/>
    <dgm:cxn modelId="{62FD2B8C-6169-4DA6-9177-9EC88C550F5B}" type="presParOf" srcId="{89AF17DB-49F8-4BD1-9438-F5A3177F051E}" destId="{E2A2038F-C593-4928-B16B-3AD841B6436A}" srcOrd="2" destOrd="0" presId="urn:microsoft.com/office/officeart/2005/8/layout/orgChart1"/>
    <dgm:cxn modelId="{B1FB4AF3-D837-435E-8025-4420551C2A3C}" type="presParOf" srcId="{0B9B1E88-EF11-4ECB-BEBE-79404CBF4A35}" destId="{4A1657C8-33F7-42CD-9044-94B2804CC0BF}" srcOrd="2" destOrd="0" presId="urn:microsoft.com/office/officeart/2005/8/layout/orgChart1"/>
    <dgm:cxn modelId="{1358FAA2-E7B3-4C7D-99D2-D42E04D88C9F}" type="presParOf" srcId="{0B9B1E88-EF11-4ECB-BEBE-79404CBF4A35}" destId="{FEDFF4BD-2857-4F30-A57E-921A68368643}" srcOrd="3" destOrd="0" presId="urn:microsoft.com/office/officeart/2005/8/layout/orgChart1"/>
    <dgm:cxn modelId="{6F1E57A1-5A40-4BE1-8621-35507667CDDC}" type="presParOf" srcId="{FEDFF4BD-2857-4F30-A57E-921A68368643}" destId="{B2AA2210-0CA6-47AD-95FC-EBEBD54D64E6}" srcOrd="0" destOrd="0" presId="urn:microsoft.com/office/officeart/2005/8/layout/orgChart1"/>
    <dgm:cxn modelId="{E99EF63A-5422-4BCD-B55A-1D3B92CB043A}" type="presParOf" srcId="{B2AA2210-0CA6-47AD-95FC-EBEBD54D64E6}" destId="{BD287F15-F131-4C35-896D-EC5817831575}" srcOrd="0" destOrd="0" presId="urn:microsoft.com/office/officeart/2005/8/layout/orgChart1"/>
    <dgm:cxn modelId="{037DE737-2697-40B5-A76B-5DF3DC0BC280}" type="presParOf" srcId="{B2AA2210-0CA6-47AD-95FC-EBEBD54D64E6}" destId="{893F93B9-C1D9-4356-8DC1-13B60DFD9154}" srcOrd="1" destOrd="0" presId="urn:microsoft.com/office/officeart/2005/8/layout/orgChart1"/>
    <dgm:cxn modelId="{3936A28E-7FFE-4345-A2B4-68E905483908}" type="presParOf" srcId="{FEDFF4BD-2857-4F30-A57E-921A68368643}" destId="{67BD029C-D167-43C2-9D13-8FA41E0AFAEB}" srcOrd="1" destOrd="0" presId="urn:microsoft.com/office/officeart/2005/8/layout/orgChart1"/>
    <dgm:cxn modelId="{56FD6B82-A044-4136-BFE2-0DCCCAE54F5E}" type="presParOf" srcId="{FEDFF4BD-2857-4F30-A57E-921A68368643}" destId="{7B4342BC-D50E-4956-AC3D-F2D1C793A907}" srcOrd="2" destOrd="0" presId="urn:microsoft.com/office/officeart/2005/8/layout/orgChart1"/>
    <dgm:cxn modelId="{458EC253-19F2-4523-BE3B-23A3814E62B5}" type="presParOf" srcId="{F7B1CF67-33D7-4FEB-AE6D-1102A67776EC}" destId="{4C02110A-19FD-4C51-9849-74E6EFCC9F00}" srcOrd="2" destOrd="0" presId="urn:microsoft.com/office/officeart/2005/8/layout/orgChart1"/>
    <dgm:cxn modelId="{FB139883-7FB5-46E9-A2A2-619D7927BA90}" type="presParOf" srcId="{622D3DCD-48E9-4E05-B329-D2D65E5528CC}" destId="{4C522248-4C31-4226-ACB0-03E3DE291E7D}" srcOrd="4" destOrd="0" presId="urn:microsoft.com/office/officeart/2005/8/layout/orgChart1"/>
    <dgm:cxn modelId="{1AC16471-D96A-413C-9042-B66BE9E39878}" type="presParOf" srcId="{622D3DCD-48E9-4E05-B329-D2D65E5528CC}" destId="{D28EA62A-2D14-4196-913A-2E14264124F1}" srcOrd="5" destOrd="0" presId="urn:microsoft.com/office/officeart/2005/8/layout/orgChart1"/>
    <dgm:cxn modelId="{8DC8AA66-877F-4F91-BC83-0EF82DECC68F}" type="presParOf" srcId="{D28EA62A-2D14-4196-913A-2E14264124F1}" destId="{C54695AE-D5C6-4685-B711-0D4C85ADED97}" srcOrd="0" destOrd="0" presId="urn:microsoft.com/office/officeart/2005/8/layout/orgChart1"/>
    <dgm:cxn modelId="{8673EACB-CC84-434B-AC26-B393E1B68DB1}" type="presParOf" srcId="{C54695AE-D5C6-4685-B711-0D4C85ADED97}" destId="{B7347A83-C091-45A7-8DF1-89FD00212E46}" srcOrd="0" destOrd="0" presId="urn:microsoft.com/office/officeart/2005/8/layout/orgChart1"/>
    <dgm:cxn modelId="{8523BF3D-8BC0-4AE3-8600-E6E03C31C55F}" type="presParOf" srcId="{C54695AE-D5C6-4685-B711-0D4C85ADED97}" destId="{3A18E2A1-F826-4597-9F3E-265B7625BB0A}" srcOrd="1" destOrd="0" presId="urn:microsoft.com/office/officeart/2005/8/layout/orgChart1"/>
    <dgm:cxn modelId="{4B287653-5606-4013-8834-BCF2F72A59A9}" type="presParOf" srcId="{D28EA62A-2D14-4196-913A-2E14264124F1}" destId="{65E5CD26-BC68-4A57-9827-A58426B2A559}" srcOrd="1" destOrd="0" presId="urn:microsoft.com/office/officeart/2005/8/layout/orgChart1"/>
    <dgm:cxn modelId="{8A59F443-4E74-480B-873D-D5C1A805CC34}" type="presParOf" srcId="{65E5CD26-BC68-4A57-9827-A58426B2A559}" destId="{23AB8E22-202F-49F0-9D34-5686F92A0EF9}" srcOrd="0" destOrd="0" presId="urn:microsoft.com/office/officeart/2005/8/layout/orgChart1"/>
    <dgm:cxn modelId="{6F2C5A8B-A920-4F5F-B4A0-4F6444EB54D0}" type="presParOf" srcId="{65E5CD26-BC68-4A57-9827-A58426B2A559}" destId="{A71D52AD-7638-44A5-84C4-BBA70B833F70}" srcOrd="1" destOrd="0" presId="urn:microsoft.com/office/officeart/2005/8/layout/orgChart1"/>
    <dgm:cxn modelId="{228BF2F2-C715-46C6-9386-8EDEE76D6FEB}" type="presParOf" srcId="{A71D52AD-7638-44A5-84C4-BBA70B833F70}" destId="{1824B826-202C-4285-93E9-AD916A0F9572}" srcOrd="0" destOrd="0" presId="urn:microsoft.com/office/officeart/2005/8/layout/orgChart1"/>
    <dgm:cxn modelId="{D5CDECEC-42CB-4B1C-9709-72F18C9D79CD}" type="presParOf" srcId="{1824B826-202C-4285-93E9-AD916A0F9572}" destId="{F4B8BD97-A58F-40D5-9CBD-B369BE937119}" srcOrd="0" destOrd="0" presId="urn:microsoft.com/office/officeart/2005/8/layout/orgChart1"/>
    <dgm:cxn modelId="{D3E5FD75-DA45-4C57-A157-AC2C81690145}" type="presParOf" srcId="{1824B826-202C-4285-93E9-AD916A0F9572}" destId="{A3CE3EA1-F4FA-429C-B545-5C3EEF8594E7}" srcOrd="1" destOrd="0" presId="urn:microsoft.com/office/officeart/2005/8/layout/orgChart1"/>
    <dgm:cxn modelId="{E2B1FA9E-B9C7-4911-8DB7-0B8C04CEEA6E}" type="presParOf" srcId="{A71D52AD-7638-44A5-84C4-BBA70B833F70}" destId="{19565041-2548-44F9-80F1-DAC20FBC57FA}" srcOrd="1" destOrd="0" presId="urn:microsoft.com/office/officeart/2005/8/layout/orgChart1"/>
    <dgm:cxn modelId="{3EEB4154-9057-427C-90D7-1A17DF5D43A3}" type="presParOf" srcId="{A71D52AD-7638-44A5-84C4-BBA70B833F70}" destId="{40BB22FB-5670-4CBF-A759-6C666885B363}" srcOrd="2" destOrd="0" presId="urn:microsoft.com/office/officeart/2005/8/layout/orgChart1"/>
    <dgm:cxn modelId="{A4E42731-850F-4555-8712-3848EE4D7527}" type="presParOf" srcId="{65E5CD26-BC68-4A57-9827-A58426B2A559}" destId="{D52F0FE5-2A00-4B85-9278-9FED9AAE2A3B}" srcOrd="2" destOrd="0" presId="urn:microsoft.com/office/officeart/2005/8/layout/orgChart1"/>
    <dgm:cxn modelId="{D029A331-F372-44AD-B526-903DBF78CA72}" type="presParOf" srcId="{65E5CD26-BC68-4A57-9827-A58426B2A559}" destId="{0E03C830-E827-4571-85A0-DAFB6BC1B491}" srcOrd="3" destOrd="0" presId="urn:microsoft.com/office/officeart/2005/8/layout/orgChart1"/>
    <dgm:cxn modelId="{200A197E-A1CB-4D20-A715-6195335FF595}" type="presParOf" srcId="{0E03C830-E827-4571-85A0-DAFB6BC1B491}" destId="{E57C067F-196E-4675-8909-48D7C7742647}" srcOrd="0" destOrd="0" presId="urn:microsoft.com/office/officeart/2005/8/layout/orgChart1"/>
    <dgm:cxn modelId="{292F1DB8-C9B8-4D81-A766-98F8C935BCB2}" type="presParOf" srcId="{E57C067F-196E-4675-8909-48D7C7742647}" destId="{EA7FCDC4-1454-4544-AB50-87A1DFC78A2A}" srcOrd="0" destOrd="0" presId="urn:microsoft.com/office/officeart/2005/8/layout/orgChart1"/>
    <dgm:cxn modelId="{FCB10C02-CBAD-4017-ADD5-4F114E739060}" type="presParOf" srcId="{E57C067F-196E-4675-8909-48D7C7742647}" destId="{D9AC0EB9-11CE-4D43-B74F-7667B182F508}" srcOrd="1" destOrd="0" presId="urn:microsoft.com/office/officeart/2005/8/layout/orgChart1"/>
    <dgm:cxn modelId="{9BD4F4C7-1A08-4BBE-97E2-25EF39269F7A}" type="presParOf" srcId="{0E03C830-E827-4571-85A0-DAFB6BC1B491}" destId="{D8BC1A1A-6008-4682-AF11-301DE075D5C6}" srcOrd="1" destOrd="0" presId="urn:microsoft.com/office/officeart/2005/8/layout/orgChart1"/>
    <dgm:cxn modelId="{ED6E87B0-BB62-4EE5-B861-5045F6DE3043}" type="presParOf" srcId="{0E03C830-E827-4571-85A0-DAFB6BC1B491}" destId="{6E06A665-553E-4B14-B16E-574D922994BD}" srcOrd="2" destOrd="0" presId="urn:microsoft.com/office/officeart/2005/8/layout/orgChart1"/>
    <dgm:cxn modelId="{3AF74AFF-381D-4CDD-8D7B-A5F3509DFF9F}" type="presParOf" srcId="{D28EA62A-2D14-4196-913A-2E14264124F1}" destId="{406EFAA2-D7F4-4D13-8336-B9BC9FF26722}" srcOrd="2" destOrd="0" presId="urn:microsoft.com/office/officeart/2005/8/layout/orgChart1"/>
    <dgm:cxn modelId="{16569D4F-2047-4113-A514-769786E50139}" type="presParOf" srcId="{3656E2E5-0656-478F-8000-C2520B260907}" destId="{82DF280E-B408-4178-81CD-C8922E4AC2DE}" srcOrd="2" destOrd="0" presId="urn:microsoft.com/office/officeart/2005/8/layout/orgChart1"/>
    <dgm:cxn modelId="{CF173197-3A59-4FDF-8A18-B05ACD119686}" type="presParOf" srcId="{8D396580-8B41-4DD2-BB08-34AF5D233938}" destId="{42D0455B-9EC6-4F7F-B841-D984944957C5}" srcOrd="4" destOrd="0" presId="urn:microsoft.com/office/officeart/2005/8/layout/orgChart1"/>
    <dgm:cxn modelId="{12443520-B3A4-4670-AF38-DAA28958FDB3}" type="presParOf" srcId="{8D396580-8B41-4DD2-BB08-34AF5D233938}" destId="{3BC00917-172E-48C9-B9D7-E18AABD7EA14}" srcOrd="5" destOrd="0" presId="urn:microsoft.com/office/officeart/2005/8/layout/orgChart1"/>
    <dgm:cxn modelId="{A5510335-CCE9-406B-A718-58E3ADA31E5F}" type="presParOf" srcId="{3BC00917-172E-48C9-B9D7-E18AABD7EA14}" destId="{A830EAAC-C486-4FCD-B51F-4F5C9BDA1E85}" srcOrd="0" destOrd="0" presId="urn:microsoft.com/office/officeart/2005/8/layout/orgChart1"/>
    <dgm:cxn modelId="{2A39CF00-E776-4FD9-A22D-07D024480F5F}" type="presParOf" srcId="{A830EAAC-C486-4FCD-B51F-4F5C9BDA1E85}" destId="{60A1E66D-70AB-4D1B-8244-13A0622C4F51}" srcOrd="0" destOrd="0" presId="urn:microsoft.com/office/officeart/2005/8/layout/orgChart1"/>
    <dgm:cxn modelId="{4C598F6C-2A91-48D3-AADE-948608A23921}" type="presParOf" srcId="{A830EAAC-C486-4FCD-B51F-4F5C9BDA1E85}" destId="{8F2612E0-7F3E-4985-9919-4498124E21D1}" srcOrd="1" destOrd="0" presId="urn:microsoft.com/office/officeart/2005/8/layout/orgChart1"/>
    <dgm:cxn modelId="{F42DF620-153C-4FBB-993E-75E8B67E5D81}" type="presParOf" srcId="{3BC00917-172E-48C9-B9D7-E18AABD7EA14}" destId="{834CCB8A-F05E-4A7C-911F-D5A82503E7B1}" srcOrd="1" destOrd="0" presId="urn:microsoft.com/office/officeart/2005/8/layout/orgChart1"/>
    <dgm:cxn modelId="{C48B052B-8EAE-4973-B729-2DBAA48E11A3}" type="presParOf" srcId="{834CCB8A-F05E-4A7C-911F-D5A82503E7B1}" destId="{A71F15F5-8221-49E0-A4B2-FAA54E724478}" srcOrd="0" destOrd="0" presId="urn:microsoft.com/office/officeart/2005/8/layout/orgChart1"/>
    <dgm:cxn modelId="{E4BC5F5F-65FD-45FD-B4CA-C4DBBAC3CA6F}" type="presParOf" srcId="{834CCB8A-F05E-4A7C-911F-D5A82503E7B1}" destId="{5AAED5E6-E88F-400A-BEFD-8D06278C39D3}" srcOrd="1" destOrd="0" presId="urn:microsoft.com/office/officeart/2005/8/layout/orgChart1"/>
    <dgm:cxn modelId="{32E07258-67DF-4D6A-B787-8ABDF957B2DF}" type="presParOf" srcId="{5AAED5E6-E88F-400A-BEFD-8D06278C39D3}" destId="{E1031254-2746-48AA-B92B-DF1F5B7F8BD1}" srcOrd="0" destOrd="0" presId="urn:microsoft.com/office/officeart/2005/8/layout/orgChart1"/>
    <dgm:cxn modelId="{263365F5-B00F-4CD8-800F-1577392614F2}" type="presParOf" srcId="{E1031254-2746-48AA-B92B-DF1F5B7F8BD1}" destId="{E5F11EEB-C8D7-4982-9E95-5A88BF3A7906}" srcOrd="0" destOrd="0" presId="urn:microsoft.com/office/officeart/2005/8/layout/orgChart1"/>
    <dgm:cxn modelId="{D46B17EB-A8FB-4619-AD2E-BAD66F110236}" type="presParOf" srcId="{E1031254-2746-48AA-B92B-DF1F5B7F8BD1}" destId="{566762A9-327F-4B46-B2ED-A90779AC3819}" srcOrd="1" destOrd="0" presId="urn:microsoft.com/office/officeart/2005/8/layout/orgChart1"/>
    <dgm:cxn modelId="{BBD797C9-00D6-4CEF-953F-369A13146B65}" type="presParOf" srcId="{5AAED5E6-E88F-400A-BEFD-8D06278C39D3}" destId="{290EF5A1-3FA9-4AC6-A4AD-CA4FDDD6ED40}" srcOrd="1" destOrd="0" presId="urn:microsoft.com/office/officeart/2005/8/layout/orgChart1"/>
    <dgm:cxn modelId="{014EEE4E-71E6-4C91-95D2-9E4D8E9515AF}" type="presParOf" srcId="{5AAED5E6-E88F-400A-BEFD-8D06278C39D3}" destId="{44510EA1-9070-4BA6-878F-2A8267648188}" srcOrd="2" destOrd="0" presId="urn:microsoft.com/office/officeart/2005/8/layout/orgChart1"/>
    <dgm:cxn modelId="{649E73AC-B4DD-40DB-A27B-D910946B0FA9}" type="presParOf" srcId="{834CCB8A-F05E-4A7C-911F-D5A82503E7B1}" destId="{2870D936-3DFC-4A78-8F23-8CCF4156CA82}" srcOrd="2" destOrd="0" presId="urn:microsoft.com/office/officeart/2005/8/layout/orgChart1"/>
    <dgm:cxn modelId="{3C0D4DC0-4EF9-4076-8E23-D7593A35A7FD}" type="presParOf" srcId="{834CCB8A-F05E-4A7C-911F-D5A82503E7B1}" destId="{5E11A92A-5AA7-4FDC-B2EB-73C3DC7D2E5B}" srcOrd="3" destOrd="0" presId="urn:microsoft.com/office/officeart/2005/8/layout/orgChart1"/>
    <dgm:cxn modelId="{041EFC0A-3B6A-4440-9CF5-D59CA15C4412}" type="presParOf" srcId="{5E11A92A-5AA7-4FDC-B2EB-73C3DC7D2E5B}" destId="{75E85A6E-6F55-4FC5-8916-9CC3CE82AF7C}" srcOrd="0" destOrd="0" presId="urn:microsoft.com/office/officeart/2005/8/layout/orgChart1"/>
    <dgm:cxn modelId="{6FFB8FB8-3D75-4C5F-A321-52668C2E52BE}" type="presParOf" srcId="{75E85A6E-6F55-4FC5-8916-9CC3CE82AF7C}" destId="{319C3D64-C27A-4096-8AD9-50CE081C9F21}" srcOrd="0" destOrd="0" presId="urn:microsoft.com/office/officeart/2005/8/layout/orgChart1"/>
    <dgm:cxn modelId="{399CC224-6B7F-4881-8CE3-6DA26EB38937}" type="presParOf" srcId="{75E85A6E-6F55-4FC5-8916-9CC3CE82AF7C}" destId="{ADE83A98-FF4A-478D-9355-2BC9D8D27BC8}" srcOrd="1" destOrd="0" presId="urn:microsoft.com/office/officeart/2005/8/layout/orgChart1"/>
    <dgm:cxn modelId="{7991D033-40B8-4091-8588-50789398CB02}" type="presParOf" srcId="{5E11A92A-5AA7-4FDC-B2EB-73C3DC7D2E5B}" destId="{0E8BB7CF-B383-4AF5-9165-3E1C7F26B51E}" srcOrd="1" destOrd="0" presId="urn:microsoft.com/office/officeart/2005/8/layout/orgChart1"/>
    <dgm:cxn modelId="{FED9D8ED-5599-471E-B7B7-D3AEF12689AE}" type="presParOf" srcId="{5E11A92A-5AA7-4FDC-B2EB-73C3DC7D2E5B}" destId="{E4E213EF-21C9-4C61-B25C-3ACF5F927614}" srcOrd="2" destOrd="0" presId="urn:microsoft.com/office/officeart/2005/8/layout/orgChart1"/>
    <dgm:cxn modelId="{8BE9B04A-76FF-42CD-9CE1-76229D2AF5B7}" type="presParOf" srcId="{834CCB8A-F05E-4A7C-911F-D5A82503E7B1}" destId="{EF2E5B6D-FDBE-40AE-8F98-A4C7743CC8B2}" srcOrd="4" destOrd="0" presId="urn:microsoft.com/office/officeart/2005/8/layout/orgChart1"/>
    <dgm:cxn modelId="{D10C0C80-7032-476A-A1CA-B7E4D0AB8B9C}" type="presParOf" srcId="{834CCB8A-F05E-4A7C-911F-D5A82503E7B1}" destId="{F5452D16-9B64-40C6-BEF1-C63CD39BA22B}" srcOrd="5" destOrd="0" presId="urn:microsoft.com/office/officeart/2005/8/layout/orgChart1"/>
    <dgm:cxn modelId="{D21BD840-8E6C-4617-9D8E-29FA67BB8A96}" type="presParOf" srcId="{F5452D16-9B64-40C6-BEF1-C63CD39BA22B}" destId="{4B1BD4FF-9E58-48D9-8487-977B1526CABA}" srcOrd="0" destOrd="0" presId="urn:microsoft.com/office/officeart/2005/8/layout/orgChart1"/>
    <dgm:cxn modelId="{7ED98E83-0F56-45F8-A631-BFD778FBF4F4}" type="presParOf" srcId="{4B1BD4FF-9E58-48D9-8487-977B1526CABA}" destId="{8DB9B991-94B2-4AAC-8F58-FC125D2E3ACE}" srcOrd="0" destOrd="0" presId="urn:microsoft.com/office/officeart/2005/8/layout/orgChart1"/>
    <dgm:cxn modelId="{CAC77A6C-EB2B-43A3-8F8A-99D104ECBDDA}" type="presParOf" srcId="{4B1BD4FF-9E58-48D9-8487-977B1526CABA}" destId="{6A1BDC6B-F8AD-4864-923B-5BCF8BB527BE}" srcOrd="1" destOrd="0" presId="urn:microsoft.com/office/officeart/2005/8/layout/orgChart1"/>
    <dgm:cxn modelId="{E72EFFE7-6549-42A4-B856-A800C43D3DCC}" type="presParOf" srcId="{F5452D16-9B64-40C6-BEF1-C63CD39BA22B}" destId="{F7C27F25-58AE-46F3-8847-264BEEC6776D}" srcOrd="1" destOrd="0" presId="urn:microsoft.com/office/officeart/2005/8/layout/orgChart1"/>
    <dgm:cxn modelId="{FAF19556-2A93-4355-8C3D-8C4B0A58B754}" type="presParOf" srcId="{F5452D16-9B64-40C6-BEF1-C63CD39BA22B}" destId="{E0362744-ACE4-4F1C-971D-6B1682C6281B}" srcOrd="2" destOrd="0" presId="urn:microsoft.com/office/officeart/2005/8/layout/orgChart1"/>
    <dgm:cxn modelId="{FF462B5F-BE40-4815-A087-A8627E383E76}" type="presParOf" srcId="{834CCB8A-F05E-4A7C-911F-D5A82503E7B1}" destId="{0E1F69BA-5081-416C-A7BC-7BBB7DB7A000}" srcOrd="6" destOrd="0" presId="urn:microsoft.com/office/officeart/2005/8/layout/orgChart1"/>
    <dgm:cxn modelId="{5B491B80-AB10-45DD-A32D-22BD1073299B}" type="presParOf" srcId="{834CCB8A-F05E-4A7C-911F-D5A82503E7B1}" destId="{E26AB966-0130-48A2-BACF-58ABB9A1E80D}" srcOrd="7" destOrd="0" presId="urn:microsoft.com/office/officeart/2005/8/layout/orgChart1"/>
    <dgm:cxn modelId="{3DAD4694-5786-48B0-A4A4-BFA435ECB00A}" type="presParOf" srcId="{E26AB966-0130-48A2-BACF-58ABB9A1E80D}" destId="{D6A9D27A-961B-4607-913F-D2112ACD3209}" srcOrd="0" destOrd="0" presId="urn:microsoft.com/office/officeart/2005/8/layout/orgChart1"/>
    <dgm:cxn modelId="{C77AC15B-4F66-4623-9E0D-C4A0EC5F2A67}" type="presParOf" srcId="{D6A9D27A-961B-4607-913F-D2112ACD3209}" destId="{3C7537A5-ADE8-4B21-A9D6-F6973D489637}" srcOrd="0" destOrd="0" presId="urn:microsoft.com/office/officeart/2005/8/layout/orgChart1"/>
    <dgm:cxn modelId="{493B5176-982A-4AC7-A301-CAAC6E681C9B}" type="presParOf" srcId="{D6A9D27A-961B-4607-913F-D2112ACD3209}" destId="{07838FA7-F038-4DE8-8736-18EB2F0695DC}" srcOrd="1" destOrd="0" presId="urn:microsoft.com/office/officeart/2005/8/layout/orgChart1"/>
    <dgm:cxn modelId="{645B8AEF-C1CE-43CC-843B-4DDC455157B6}" type="presParOf" srcId="{E26AB966-0130-48A2-BACF-58ABB9A1E80D}" destId="{76724505-48B6-4426-9FE2-E14EDE82B6A2}" srcOrd="1" destOrd="0" presId="urn:microsoft.com/office/officeart/2005/8/layout/orgChart1"/>
    <dgm:cxn modelId="{3CA9394A-0013-4D9D-8715-71055FFA832B}" type="presParOf" srcId="{E26AB966-0130-48A2-BACF-58ABB9A1E80D}" destId="{B7E5451A-56AF-4847-802E-BDAC191A3346}" srcOrd="2" destOrd="0" presId="urn:microsoft.com/office/officeart/2005/8/layout/orgChart1"/>
    <dgm:cxn modelId="{73460DCA-6748-4D78-94DA-83252F8942D5}" type="presParOf" srcId="{3BC00917-172E-48C9-B9D7-E18AABD7EA14}" destId="{4B89690A-C8AC-46EA-B152-F954B1C86638}" srcOrd="2" destOrd="0" presId="urn:microsoft.com/office/officeart/2005/8/layout/orgChart1"/>
    <dgm:cxn modelId="{D7089776-B719-449C-8649-48AA52999946}" type="presParOf" srcId="{81BFB273-20F9-46B7-A7CD-427D1723CBE4}" destId="{9672D46E-EC41-4241-9A56-1C67AD232835}"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E86CB7-021C-4A4D-9414-C85BA9FB73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AE8F2CD-58E6-4CDD-98C1-5539DA0214C4}">
      <dgm:prSet phldrT="[Text]"/>
      <dgm:spPr/>
      <dgm:t>
        <a:bodyPr/>
        <a:lstStyle/>
        <a:p>
          <a:r>
            <a:rPr lang="en-US" dirty="0"/>
            <a:t>Repudiation</a:t>
          </a:r>
        </a:p>
      </dgm:t>
    </dgm:pt>
    <dgm:pt modelId="{0E4655CF-48F0-4480-9476-AE8ECBC82229}" type="parTrans" cxnId="{3FA3B6F0-7D5A-4C9F-90CB-C725F9996A57}">
      <dgm:prSet/>
      <dgm:spPr/>
      <dgm:t>
        <a:bodyPr/>
        <a:lstStyle/>
        <a:p>
          <a:endParaRPr lang="en-US"/>
        </a:p>
      </dgm:t>
    </dgm:pt>
    <dgm:pt modelId="{2866A28E-45A3-420E-A359-173621C24019}" type="sibTrans" cxnId="{3FA3B6F0-7D5A-4C9F-90CB-C725F9996A57}">
      <dgm:prSet/>
      <dgm:spPr/>
      <dgm:t>
        <a:bodyPr/>
        <a:lstStyle/>
        <a:p>
          <a:endParaRPr lang="en-US"/>
        </a:p>
      </dgm:t>
    </dgm:pt>
    <dgm:pt modelId="{64AA65AE-EDF9-475B-A02B-27AB032AFF33}">
      <dgm:prSet phldrT="[Text]"/>
      <dgm:spPr/>
      <dgm:t>
        <a:bodyPr/>
        <a:lstStyle/>
        <a:p>
          <a:r>
            <a:rPr lang="en-US" dirty="0"/>
            <a:t>DoS logs</a:t>
          </a:r>
        </a:p>
      </dgm:t>
    </dgm:pt>
    <dgm:pt modelId="{12A7A079-85EE-4BC4-8059-4D0D3D292F81}" type="parTrans" cxnId="{85CA7E1D-2BE5-4363-B650-C5B78412BC98}">
      <dgm:prSet/>
      <dgm:spPr/>
      <dgm:t>
        <a:bodyPr/>
        <a:lstStyle/>
        <a:p>
          <a:endParaRPr lang="en-US"/>
        </a:p>
      </dgm:t>
    </dgm:pt>
    <dgm:pt modelId="{0371E139-D460-4295-8EEB-45A29A550061}" type="sibTrans" cxnId="{85CA7E1D-2BE5-4363-B650-C5B78412BC98}">
      <dgm:prSet/>
      <dgm:spPr/>
      <dgm:t>
        <a:bodyPr/>
        <a:lstStyle/>
        <a:p>
          <a:endParaRPr lang="en-US"/>
        </a:p>
      </dgm:t>
    </dgm:pt>
    <dgm:pt modelId="{42027BC2-1ACD-425D-B6A4-2C7773A57E04}">
      <dgm:prSet phldrT="[Text]"/>
      <dgm:spPr/>
      <dgm:t>
        <a:bodyPr/>
        <a:lstStyle/>
        <a:p>
          <a:r>
            <a:rPr lang="en-US" dirty="0"/>
            <a:t>Tamper with logs</a:t>
          </a:r>
        </a:p>
      </dgm:t>
    </dgm:pt>
    <dgm:pt modelId="{E6C0E5FD-1FAC-4615-862F-67E7AD4A7338}" type="parTrans" cxnId="{673EFACE-D608-4A91-B90B-603D249FED6B}">
      <dgm:prSet/>
      <dgm:spPr/>
      <dgm:t>
        <a:bodyPr/>
        <a:lstStyle/>
        <a:p>
          <a:endParaRPr lang="en-US"/>
        </a:p>
      </dgm:t>
    </dgm:pt>
    <dgm:pt modelId="{DD626894-4401-4B63-8295-E546C99ACEFE}" type="sibTrans" cxnId="{673EFACE-D608-4A91-B90B-603D249FED6B}">
      <dgm:prSet/>
      <dgm:spPr/>
      <dgm:t>
        <a:bodyPr/>
        <a:lstStyle/>
        <a:p>
          <a:endParaRPr lang="en-US"/>
        </a:p>
      </dgm:t>
    </dgm:pt>
    <dgm:pt modelId="{B3CB0AFD-4628-45A4-B3BE-CF2F42FF228C}">
      <dgm:prSet phldrT="[Text]"/>
      <dgm:spPr/>
      <dgm:t>
        <a:bodyPr/>
        <a:lstStyle/>
        <a:p>
          <a:r>
            <a:rPr lang="en-US" dirty="0"/>
            <a:t>Transaction</a:t>
          </a:r>
        </a:p>
      </dgm:t>
    </dgm:pt>
    <dgm:pt modelId="{29755011-5BDB-4C92-9729-E310B053034F}" type="parTrans" cxnId="{1DF45E82-1600-439E-87A3-BD8FD42D79BF}">
      <dgm:prSet/>
      <dgm:spPr/>
      <dgm:t>
        <a:bodyPr/>
        <a:lstStyle/>
        <a:p>
          <a:endParaRPr lang="en-US"/>
        </a:p>
      </dgm:t>
    </dgm:pt>
    <dgm:pt modelId="{F56FE03A-617B-4281-9C89-9FDC2C941A1D}" type="sibTrans" cxnId="{1DF45E82-1600-439E-87A3-BD8FD42D79BF}">
      <dgm:prSet/>
      <dgm:spPr/>
      <dgm:t>
        <a:bodyPr/>
        <a:lstStyle/>
        <a:p>
          <a:endParaRPr lang="en-US"/>
        </a:p>
      </dgm:t>
    </dgm:pt>
    <dgm:pt modelId="{79B48442-D199-46BC-BD02-B5C7B9C8F732}">
      <dgm:prSet phldrT="[Text]"/>
      <dgm:spPr/>
      <dgm:t>
        <a:bodyPr/>
        <a:lstStyle/>
        <a:p>
          <a:r>
            <a:rPr lang="en-US" dirty="0"/>
            <a:t>No or insufficient logs</a:t>
          </a:r>
        </a:p>
      </dgm:t>
    </dgm:pt>
    <dgm:pt modelId="{214E509B-9A9A-4ACF-8B3E-1079E336F6A1}" type="parTrans" cxnId="{5CAB3B64-13ED-4D24-86A3-08A14DC1B536}">
      <dgm:prSet/>
      <dgm:spPr/>
      <dgm:t>
        <a:bodyPr/>
        <a:lstStyle/>
        <a:p>
          <a:endParaRPr lang="en-US"/>
        </a:p>
      </dgm:t>
    </dgm:pt>
    <dgm:pt modelId="{8A6C9BC9-23A4-43DC-A638-80FDF6E92D4D}" type="sibTrans" cxnId="{5CAB3B64-13ED-4D24-86A3-08A14DC1B536}">
      <dgm:prSet/>
      <dgm:spPr/>
      <dgm:t>
        <a:bodyPr/>
        <a:lstStyle/>
        <a:p>
          <a:endParaRPr lang="en-US"/>
        </a:p>
      </dgm:t>
    </dgm:pt>
    <dgm:pt modelId="{F67A7509-9C81-4640-9666-BEBBEFFC3F2B}">
      <dgm:prSet phldrT="[Text]"/>
      <dgm:spPr/>
      <dgm:t>
        <a:bodyPr/>
        <a:lstStyle/>
        <a:p>
          <a:r>
            <a:rPr lang="en-US" dirty="0"/>
            <a:t>Spoof identity</a:t>
          </a:r>
        </a:p>
      </dgm:t>
    </dgm:pt>
    <dgm:pt modelId="{E9F87F8D-8ECB-4F79-AAF3-C8512C3605DD}" type="parTrans" cxnId="{96B8D544-0766-4834-BA6F-FAE6FDD7B344}">
      <dgm:prSet/>
      <dgm:spPr/>
      <dgm:t>
        <a:bodyPr/>
        <a:lstStyle/>
        <a:p>
          <a:endParaRPr lang="en-US"/>
        </a:p>
      </dgm:t>
    </dgm:pt>
    <dgm:pt modelId="{4315CF8F-9240-4A65-B7A0-6EB6FCB9FEAF}" type="sibTrans" cxnId="{96B8D544-0766-4834-BA6F-FAE6FDD7B344}">
      <dgm:prSet/>
      <dgm:spPr/>
      <dgm:t>
        <a:bodyPr/>
        <a:lstStyle/>
        <a:p>
          <a:endParaRPr lang="en-US"/>
        </a:p>
      </dgm:t>
    </dgm:pt>
    <dgm:pt modelId="{8637F367-D107-47EC-ACE2-70C478F8FE48}">
      <dgm:prSet phldrT="[Text]"/>
      <dgm:spPr/>
      <dgm:t>
        <a:bodyPr/>
        <a:lstStyle/>
        <a:p>
          <a:r>
            <a:rPr lang="en-US" dirty="0"/>
            <a:t>Logs not synced</a:t>
          </a:r>
        </a:p>
      </dgm:t>
    </dgm:pt>
    <dgm:pt modelId="{5706B882-D5E2-4FCC-87EE-47CF2AAB63B5}" type="parTrans" cxnId="{8675690E-F52C-4376-A225-821C45D66F56}">
      <dgm:prSet/>
      <dgm:spPr/>
      <dgm:t>
        <a:bodyPr/>
        <a:lstStyle/>
        <a:p>
          <a:endParaRPr lang="en-US"/>
        </a:p>
      </dgm:t>
    </dgm:pt>
    <dgm:pt modelId="{7EE27E64-6654-4A86-A560-EA862C9C3C6E}" type="sibTrans" cxnId="{8675690E-F52C-4376-A225-821C45D66F56}">
      <dgm:prSet/>
      <dgm:spPr/>
      <dgm:t>
        <a:bodyPr/>
        <a:lstStyle/>
        <a:p>
          <a:endParaRPr lang="en-US"/>
        </a:p>
      </dgm:t>
    </dgm:pt>
    <dgm:pt modelId="{2CA28D23-9947-4B94-84BF-418888F78646}">
      <dgm:prSet phldrT="[Text]"/>
      <dgm:spPr/>
      <dgm:t>
        <a:bodyPr/>
        <a:lstStyle/>
        <a:p>
          <a:r>
            <a:rPr lang="en-US" dirty="0"/>
            <a:t>Deny write</a:t>
          </a:r>
        </a:p>
      </dgm:t>
    </dgm:pt>
    <dgm:pt modelId="{30BDC200-F798-4413-9BC4-CAFD67C3D52D}" type="parTrans" cxnId="{BB094BB1-5C40-4A01-B670-BA3C2AC4EF60}">
      <dgm:prSet/>
      <dgm:spPr/>
      <dgm:t>
        <a:bodyPr/>
        <a:lstStyle/>
        <a:p>
          <a:endParaRPr lang="fi-FI"/>
        </a:p>
      </dgm:t>
    </dgm:pt>
    <dgm:pt modelId="{B9144145-0AD6-4339-A0AF-CDC444B2691F}" type="sibTrans" cxnId="{BB094BB1-5C40-4A01-B670-BA3C2AC4EF60}">
      <dgm:prSet/>
      <dgm:spPr/>
      <dgm:t>
        <a:bodyPr/>
        <a:lstStyle/>
        <a:p>
          <a:endParaRPr lang="fi-FI"/>
        </a:p>
      </dgm:t>
    </dgm:pt>
    <dgm:pt modelId="{FCCCF571-C103-40F2-8E1B-77A169BA8170}">
      <dgm:prSet phldrT="[Text]"/>
      <dgm:spPr/>
      <dgm:t>
        <a:bodyPr/>
        <a:lstStyle/>
        <a:p>
          <a:r>
            <a:rPr lang="en-US" dirty="0"/>
            <a:t>Deny read</a:t>
          </a:r>
        </a:p>
      </dgm:t>
    </dgm:pt>
    <dgm:pt modelId="{5F3BBA3A-BAD7-4CD9-8C35-F0BD9FF73649}" type="parTrans" cxnId="{1701A085-B3D0-432B-AE9D-7B06A81A7512}">
      <dgm:prSet/>
      <dgm:spPr/>
      <dgm:t>
        <a:bodyPr/>
        <a:lstStyle/>
        <a:p>
          <a:endParaRPr lang="fi-FI"/>
        </a:p>
      </dgm:t>
    </dgm:pt>
    <dgm:pt modelId="{C73050AC-5952-450D-8572-19AE84B2F9DC}" type="sibTrans" cxnId="{1701A085-B3D0-432B-AE9D-7B06A81A7512}">
      <dgm:prSet/>
      <dgm:spPr/>
      <dgm:t>
        <a:bodyPr/>
        <a:lstStyle/>
        <a:p>
          <a:endParaRPr lang="fi-FI"/>
        </a:p>
      </dgm:t>
    </dgm:pt>
    <dgm:pt modelId="{A469D71B-7F45-4D60-B37D-CF233F0D1AFA}" type="pres">
      <dgm:prSet presAssocID="{04E86CB7-021C-4A4D-9414-C85BA9FB731D}" presName="hierChild1" presStyleCnt="0">
        <dgm:presLayoutVars>
          <dgm:orgChart val="1"/>
          <dgm:chPref val="1"/>
          <dgm:dir/>
          <dgm:animOne val="branch"/>
          <dgm:animLvl val="lvl"/>
          <dgm:resizeHandles/>
        </dgm:presLayoutVars>
      </dgm:prSet>
      <dgm:spPr/>
    </dgm:pt>
    <dgm:pt modelId="{64028D63-E4DE-4070-8111-C35B5D1E0DA7}" type="pres">
      <dgm:prSet presAssocID="{3AE8F2CD-58E6-4CDD-98C1-5539DA0214C4}" presName="hierRoot1" presStyleCnt="0">
        <dgm:presLayoutVars>
          <dgm:hierBranch val="init"/>
        </dgm:presLayoutVars>
      </dgm:prSet>
      <dgm:spPr/>
    </dgm:pt>
    <dgm:pt modelId="{01EF6CFC-92D1-4D04-A90F-B8E67605B3E4}" type="pres">
      <dgm:prSet presAssocID="{3AE8F2CD-58E6-4CDD-98C1-5539DA0214C4}" presName="rootComposite1" presStyleCnt="0"/>
      <dgm:spPr/>
    </dgm:pt>
    <dgm:pt modelId="{C50BA4B5-42AC-4CE5-B96F-A0B35DE4CCF6}" type="pres">
      <dgm:prSet presAssocID="{3AE8F2CD-58E6-4CDD-98C1-5539DA0214C4}" presName="rootText1" presStyleLbl="node0" presStyleIdx="0" presStyleCnt="1">
        <dgm:presLayoutVars>
          <dgm:chPref val="3"/>
        </dgm:presLayoutVars>
      </dgm:prSet>
      <dgm:spPr/>
    </dgm:pt>
    <dgm:pt modelId="{52444A26-BA2E-4F88-9A79-C98177472395}" type="pres">
      <dgm:prSet presAssocID="{3AE8F2CD-58E6-4CDD-98C1-5539DA0214C4}" presName="rootConnector1" presStyleLbl="node1" presStyleIdx="0" presStyleCnt="0"/>
      <dgm:spPr/>
    </dgm:pt>
    <dgm:pt modelId="{823EB45B-4AD7-48CC-8C52-B512E771CC95}" type="pres">
      <dgm:prSet presAssocID="{3AE8F2CD-58E6-4CDD-98C1-5539DA0214C4}" presName="hierChild2" presStyleCnt="0"/>
      <dgm:spPr/>
    </dgm:pt>
    <dgm:pt modelId="{616687BA-E085-440F-BFE2-8FC7E63804E7}" type="pres">
      <dgm:prSet presAssocID="{12A7A079-85EE-4BC4-8059-4D0D3D292F81}" presName="Name37" presStyleLbl="parChTrans1D2" presStyleIdx="0" presStyleCnt="3"/>
      <dgm:spPr/>
    </dgm:pt>
    <dgm:pt modelId="{F3F3252F-9387-4BE1-9D7A-D3B23FBE99F2}" type="pres">
      <dgm:prSet presAssocID="{64AA65AE-EDF9-475B-A02B-27AB032AFF33}" presName="hierRoot2" presStyleCnt="0">
        <dgm:presLayoutVars>
          <dgm:hierBranch val="init"/>
        </dgm:presLayoutVars>
      </dgm:prSet>
      <dgm:spPr/>
    </dgm:pt>
    <dgm:pt modelId="{5B557ED1-6A5D-4F6D-BB36-5884574D797D}" type="pres">
      <dgm:prSet presAssocID="{64AA65AE-EDF9-475B-A02B-27AB032AFF33}" presName="rootComposite" presStyleCnt="0"/>
      <dgm:spPr/>
    </dgm:pt>
    <dgm:pt modelId="{3D6F2DE2-BA9A-4F20-803F-EC2F624DF200}" type="pres">
      <dgm:prSet presAssocID="{64AA65AE-EDF9-475B-A02B-27AB032AFF33}" presName="rootText" presStyleLbl="node2" presStyleIdx="0" presStyleCnt="3">
        <dgm:presLayoutVars>
          <dgm:chPref val="3"/>
        </dgm:presLayoutVars>
      </dgm:prSet>
      <dgm:spPr/>
    </dgm:pt>
    <dgm:pt modelId="{991278A8-82DA-48FC-8632-9901DA37ABA5}" type="pres">
      <dgm:prSet presAssocID="{64AA65AE-EDF9-475B-A02B-27AB032AFF33}" presName="rootConnector" presStyleLbl="node2" presStyleIdx="0" presStyleCnt="3"/>
      <dgm:spPr/>
    </dgm:pt>
    <dgm:pt modelId="{63B4A933-AD0F-4F8C-90CA-DD04161F49BD}" type="pres">
      <dgm:prSet presAssocID="{64AA65AE-EDF9-475B-A02B-27AB032AFF33}" presName="hierChild4" presStyleCnt="0"/>
      <dgm:spPr/>
    </dgm:pt>
    <dgm:pt modelId="{F1EEDAD5-4661-44AA-8FB3-C15FFDCAF292}" type="pres">
      <dgm:prSet presAssocID="{30BDC200-F798-4413-9BC4-CAFD67C3D52D}" presName="Name37" presStyleLbl="parChTrans1D3" presStyleIdx="0" presStyleCnt="5"/>
      <dgm:spPr/>
    </dgm:pt>
    <dgm:pt modelId="{1947BAA3-93B9-4C61-8C39-6BC21EE497B9}" type="pres">
      <dgm:prSet presAssocID="{2CA28D23-9947-4B94-84BF-418888F78646}" presName="hierRoot2" presStyleCnt="0">
        <dgm:presLayoutVars>
          <dgm:hierBranch val="init"/>
        </dgm:presLayoutVars>
      </dgm:prSet>
      <dgm:spPr/>
    </dgm:pt>
    <dgm:pt modelId="{739E1DE8-595C-4DAE-B1C9-7A93813A8F96}" type="pres">
      <dgm:prSet presAssocID="{2CA28D23-9947-4B94-84BF-418888F78646}" presName="rootComposite" presStyleCnt="0"/>
      <dgm:spPr/>
    </dgm:pt>
    <dgm:pt modelId="{0F104D62-5913-487A-B35D-E5B527FCEE50}" type="pres">
      <dgm:prSet presAssocID="{2CA28D23-9947-4B94-84BF-418888F78646}" presName="rootText" presStyleLbl="node3" presStyleIdx="0" presStyleCnt="5">
        <dgm:presLayoutVars>
          <dgm:chPref val="3"/>
        </dgm:presLayoutVars>
      </dgm:prSet>
      <dgm:spPr/>
    </dgm:pt>
    <dgm:pt modelId="{FEE9B5A1-EBA5-4BE7-AA3F-657493A0CB52}" type="pres">
      <dgm:prSet presAssocID="{2CA28D23-9947-4B94-84BF-418888F78646}" presName="rootConnector" presStyleLbl="node3" presStyleIdx="0" presStyleCnt="5"/>
      <dgm:spPr/>
    </dgm:pt>
    <dgm:pt modelId="{E07903B2-79E5-467F-AED8-621F99E04C6F}" type="pres">
      <dgm:prSet presAssocID="{2CA28D23-9947-4B94-84BF-418888F78646}" presName="hierChild4" presStyleCnt="0"/>
      <dgm:spPr/>
    </dgm:pt>
    <dgm:pt modelId="{FC3A64C9-2827-4DFB-97BC-F05BFA0919A0}" type="pres">
      <dgm:prSet presAssocID="{2CA28D23-9947-4B94-84BF-418888F78646}" presName="hierChild5" presStyleCnt="0"/>
      <dgm:spPr/>
    </dgm:pt>
    <dgm:pt modelId="{D32450D2-25BF-4F38-9807-C33A46757D34}" type="pres">
      <dgm:prSet presAssocID="{5F3BBA3A-BAD7-4CD9-8C35-F0BD9FF73649}" presName="Name37" presStyleLbl="parChTrans1D3" presStyleIdx="1" presStyleCnt="5"/>
      <dgm:spPr/>
    </dgm:pt>
    <dgm:pt modelId="{98D5EDA7-D6F3-4290-93F5-1F607D32296B}" type="pres">
      <dgm:prSet presAssocID="{FCCCF571-C103-40F2-8E1B-77A169BA8170}" presName="hierRoot2" presStyleCnt="0">
        <dgm:presLayoutVars>
          <dgm:hierBranch val="init"/>
        </dgm:presLayoutVars>
      </dgm:prSet>
      <dgm:spPr/>
    </dgm:pt>
    <dgm:pt modelId="{332371BB-56FD-46AF-8378-4EABCDECACBE}" type="pres">
      <dgm:prSet presAssocID="{FCCCF571-C103-40F2-8E1B-77A169BA8170}" presName="rootComposite" presStyleCnt="0"/>
      <dgm:spPr/>
    </dgm:pt>
    <dgm:pt modelId="{E1FB640E-203B-420F-B77A-654F4ECFF182}" type="pres">
      <dgm:prSet presAssocID="{FCCCF571-C103-40F2-8E1B-77A169BA8170}" presName="rootText" presStyleLbl="node3" presStyleIdx="1" presStyleCnt="5">
        <dgm:presLayoutVars>
          <dgm:chPref val="3"/>
        </dgm:presLayoutVars>
      </dgm:prSet>
      <dgm:spPr/>
    </dgm:pt>
    <dgm:pt modelId="{559E62BA-ED05-4315-99DD-5EDA58E16A8D}" type="pres">
      <dgm:prSet presAssocID="{FCCCF571-C103-40F2-8E1B-77A169BA8170}" presName="rootConnector" presStyleLbl="node3" presStyleIdx="1" presStyleCnt="5"/>
      <dgm:spPr/>
    </dgm:pt>
    <dgm:pt modelId="{C79603D7-446B-4117-86C2-55067B2584A9}" type="pres">
      <dgm:prSet presAssocID="{FCCCF571-C103-40F2-8E1B-77A169BA8170}" presName="hierChild4" presStyleCnt="0"/>
      <dgm:spPr/>
    </dgm:pt>
    <dgm:pt modelId="{F5F4FFA8-E010-4A7E-BDE5-0C49292FD485}" type="pres">
      <dgm:prSet presAssocID="{FCCCF571-C103-40F2-8E1B-77A169BA8170}" presName="hierChild5" presStyleCnt="0"/>
      <dgm:spPr/>
    </dgm:pt>
    <dgm:pt modelId="{FDB74F07-F86C-4560-91AE-DD316B57AF36}" type="pres">
      <dgm:prSet presAssocID="{64AA65AE-EDF9-475B-A02B-27AB032AFF33}" presName="hierChild5" presStyleCnt="0"/>
      <dgm:spPr/>
    </dgm:pt>
    <dgm:pt modelId="{B9ED08CC-457F-41AB-9BC2-D43B5C681493}" type="pres">
      <dgm:prSet presAssocID="{E6C0E5FD-1FAC-4615-862F-67E7AD4A7338}" presName="Name37" presStyleLbl="parChTrans1D2" presStyleIdx="1" presStyleCnt="3"/>
      <dgm:spPr/>
    </dgm:pt>
    <dgm:pt modelId="{7EB9315A-5002-4EE2-9D03-E3F4F0E31A69}" type="pres">
      <dgm:prSet presAssocID="{42027BC2-1ACD-425D-B6A4-2C7773A57E04}" presName="hierRoot2" presStyleCnt="0">
        <dgm:presLayoutVars>
          <dgm:hierBranch val="init"/>
        </dgm:presLayoutVars>
      </dgm:prSet>
      <dgm:spPr/>
    </dgm:pt>
    <dgm:pt modelId="{D51D1A8E-25FF-4492-A440-98260D26A78B}" type="pres">
      <dgm:prSet presAssocID="{42027BC2-1ACD-425D-B6A4-2C7773A57E04}" presName="rootComposite" presStyleCnt="0"/>
      <dgm:spPr/>
    </dgm:pt>
    <dgm:pt modelId="{7B30902C-4CD4-40D8-9689-303C91CE795E}" type="pres">
      <dgm:prSet presAssocID="{42027BC2-1ACD-425D-B6A4-2C7773A57E04}" presName="rootText" presStyleLbl="node2" presStyleIdx="1" presStyleCnt="3">
        <dgm:presLayoutVars>
          <dgm:chPref val="3"/>
        </dgm:presLayoutVars>
      </dgm:prSet>
      <dgm:spPr/>
    </dgm:pt>
    <dgm:pt modelId="{1407FEF0-2142-4BBD-8574-268516F1A14B}" type="pres">
      <dgm:prSet presAssocID="{42027BC2-1ACD-425D-B6A4-2C7773A57E04}" presName="rootConnector" presStyleLbl="node2" presStyleIdx="1" presStyleCnt="3"/>
      <dgm:spPr/>
    </dgm:pt>
    <dgm:pt modelId="{29A7773F-B4FF-462A-8346-7F1D9D56F779}" type="pres">
      <dgm:prSet presAssocID="{42027BC2-1ACD-425D-B6A4-2C7773A57E04}" presName="hierChild4" presStyleCnt="0"/>
      <dgm:spPr/>
    </dgm:pt>
    <dgm:pt modelId="{80F559ED-FB18-4100-94D0-A59F38BA8730}" type="pres">
      <dgm:prSet presAssocID="{42027BC2-1ACD-425D-B6A4-2C7773A57E04}" presName="hierChild5" presStyleCnt="0"/>
      <dgm:spPr/>
    </dgm:pt>
    <dgm:pt modelId="{67A188BE-A51B-4FD7-A684-3CF56263FDF9}" type="pres">
      <dgm:prSet presAssocID="{29755011-5BDB-4C92-9729-E310B053034F}" presName="Name37" presStyleLbl="parChTrans1D2" presStyleIdx="2" presStyleCnt="3"/>
      <dgm:spPr/>
    </dgm:pt>
    <dgm:pt modelId="{A21A28B3-CACE-4E39-9BA1-19B1996752F3}" type="pres">
      <dgm:prSet presAssocID="{B3CB0AFD-4628-45A4-B3BE-CF2F42FF228C}" presName="hierRoot2" presStyleCnt="0">
        <dgm:presLayoutVars>
          <dgm:hierBranch val="init"/>
        </dgm:presLayoutVars>
      </dgm:prSet>
      <dgm:spPr/>
    </dgm:pt>
    <dgm:pt modelId="{7125DDF0-1CB7-4DBC-B92B-58202A11576E}" type="pres">
      <dgm:prSet presAssocID="{B3CB0AFD-4628-45A4-B3BE-CF2F42FF228C}" presName="rootComposite" presStyleCnt="0"/>
      <dgm:spPr/>
    </dgm:pt>
    <dgm:pt modelId="{F41E30D9-16F4-477B-8FD4-2E597322DC90}" type="pres">
      <dgm:prSet presAssocID="{B3CB0AFD-4628-45A4-B3BE-CF2F42FF228C}" presName="rootText" presStyleLbl="node2" presStyleIdx="2" presStyleCnt="3">
        <dgm:presLayoutVars>
          <dgm:chPref val="3"/>
        </dgm:presLayoutVars>
      </dgm:prSet>
      <dgm:spPr/>
    </dgm:pt>
    <dgm:pt modelId="{E48AB247-4067-48A8-A40D-89086798267E}" type="pres">
      <dgm:prSet presAssocID="{B3CB0AFD-4628-45A4-B3BE-CF2F42FF228C}" presName="rootConnector" presStyleLbl="node2" presStyleIdx="2" presStyleCnt="3"/>
      <dgm:spPr/>
    </dgm:pt>
    <dgm:pt modelId="{E3AA789A-FFE6-4B59-91B3-2D6C9C5E3726}" type="pres">
      <dgm:prSet presAssocID="{B3CB0AFD-4628-45A4-B3BE-CF2F42FF228C}" presName="hierChild4" presStyleCnt="0"/>
      <dgm:spPr/>
    </dgm:pt>
    <dgm:pt modelId="{2AB656F1-24B7-45AF-9B8F-B7DC6BF31089}" type="pres">
      <dgm:prSet presAssocID="{214E509B-9A9A-4ACF-8B3E-1079E336F6A1}" presName="Name37" presStyleLbl="parChTrans1D3" presStyleIdx="2" presStyleCnt="5"/>
      <dgm:spPr/>
    </dgm:pt>
    <dgm:pt modelId="{13DF1E92-549F-44E4-AC40-6CF7D4DF33C5}" type="pres">
      <dgm:prSet presAssocID="{79B48442-D199-46BC-BD02-B5C7B9C8F732}" presName="hierRoot2" presStyleCnt="0">
        <dgm:presLayoutVars>
          <dgm:hierBranch val="init"/>
        </dgm:presLayoutVars>
      </dgm:prSet>
      <dgm:spPr/>
    </dgm:pt>
    <dgm:pt modelId="{58E6DE28-DF48-4D85-AB3F-7E8EFB38DFE3}" type="pres">
      <dgm:prSet presAssocID="{79B48442-D199-46BC-BD02-B5C7B9C8F732}" presName="rootComposite" presStyleCnt="0"/>
      <dgm:spPr/>
    </dgm:pt>
    <dgm:pt modelId="{79CDF36A-6449-4D70-A1DB-CB6DFB26082C}" type="pres">
      <dgm:prSet presAssocID="{79B48442-D199-46BC-BD02-B5C7B9C8F732}" presName="rootText" presStyleLbl="node3" presStyleIdx="2" presStyleCnt="5">
        <dgm:presLayoutVars>
          <dgm:chPref val="3"/>
        </dgm:presLayoutVars>
      </dgm:prSet>
      <dgm:spPr/>
    </dgm:pt>
    <dgm:pt modelId="{1B9F12F1-F742-43AB-865F-E6267E64E6FB}" type="pres">
      <dgm:prSet presAssocID="{79B48442-D199-46BC-BD02-B5C7B9C8F732}" presName="rootConnector" presStyleLbl="node3" presStyleIdx="2" presStyleCnt="5"/>
      <dgm:spPr/>
    </dgm:pt>
    <dgm:pt modelId="{658E10E7-9EAC-40C2-8DE3-6E329F5FD99C}" type="pres">
      <dgm:prSet presAssocID="{79B48442-D199-46BC-BD02-B5C7B9C8F732}" presName="hierChild4" presStyleCnt="0"/>
      <dgm:spPr/>
    </dgm:pt>
    <dgm:pt modelId="{8E70C561-CBBE-43C8-89C6-3CFE9B94EDB1}" type="pres">
      <dgm:prSet presAssocID="{79B48442-D199-46BC-BD02-B5C7B9C8F732}" presName="hierChild5" presStyleCnt="0"/>
      <dgm:spPr/>
    </dgm:pt>
    <dgm:pt modelId="{6F4F63B4-0DD8-49C4-8741-0ECFB89BCDA1}" type="pres">
      <dgm:prSet presAssocID="{5706B882-D5E2-4FCC-87EE-47CF2AAB63B5}" presName="Name37" presStyleLbl="parChTrans1D3" presStyleIdx="3" presStyleCnt="5"/>
      <dgm:spPr/>
    </dgm:pt>
    <dgm:pt modelId="{B3AC253F-271C-4439-B4ED-9A62F7660EE0}" type="pres">
      <dgm:prSet presAssocID="{8637F367-D107-47EC-ACE2-70C478F8FE48}" presName="hierRoot2" presStyleCnt="0">
        <dgm:presLayoutVars>
          <dgm:hierBranch val="init"/>
        </dgm:presLayoutVars>
      </dgm:prSet>
      <dgm:spPr/>
    </dgm:pt>
    <dgm:pt modelId="{BEDCD0BD-1A1C-4424-AD9F-5394F5C1262B}" type="pres">
      <dgm:prSet presAssocID="{8637F367-D107-47EC-ACE2-70C478F8FE48}" presName="rootComposite" presStyleCnt="0"/>
      <dgm:spPr/>
    </dgm:pt>
    <dgm:pt modelId="{5270F26B-4DA0-40A4-B9CA-53916704B9AE}" type="pres">
      <dgm:prSet presAssocID="{8637F367-D107-47EC-ACE2-70C478F8FE48}" presName="rootText" presStyleLbl="node3" presStyleIdx="3" presStyleCnt="5">
        <dgm:presLayoutVars>
          <dgm:chPref val="3"/>
        </dgm:presLayoutVars>
      </dgm:prSet>
      <dgm:spPr/>
    </dgm:pt>
    <dgm:pt modelId="{19B4BC51-7A22-42D5-9D72-EAC43FAA4C90}" type="pres">
      <dgm:prSet presAssocID="{8637F367-D107-47EC-ACE2-70C478F8FE48}" presName="rootConnector" presStyleLbl="node3" presStyleIdx="3" presStyleCnt="5"/>
      <dgm:spPr/>
    </dgm:pt>
    <dgm:pt modelId="{DAE29843-DFC8-4C7D-A95E-C943CB06F69C}" type="pres">
      <dgm:prSet presAssocID="{8637F367-D107-47EC-ACE2-70C478F8FE48}" presName="hierChild4" presStyleCnt="0"/>
      <dgm:spPr/>
    </dgm:pt>
    <dgm:pt modelId="{576B1DD3-FADC-4719-944C-160932E51A0C}" type="pres">
      <dgm:prSet presAssocID="{8637F367-D107-47EC-ACE2-70C478F8FE48}" presName="hierChild5" presStyleCnt="0"/>
      <dgm:spPr/>
    </dgm:pt>
    <dgm:pt modelId="{8968B596-85B6-4BE7-B40C-AC9574E57AF7}" type="pres">
      <dgm:prSet presAssocID="{E9F87F8D-8ECB-4F79-AAF3-C8512C3605DD}" presName="Name37" presStyleLbl="parChTrans1D3" presStyleIdx="4" presStyleCnt="5"/>
      <dgm:spPr/>
    </dgm:pt>
    <dgm:pt modelId="{FCD9A338-0939-4902-A5F7-D9F173D6EC5B}" type="pres">
      <dgm:prSet presAssocID="{F67A7509-9C81-4640-9666-BEBBEFFC3F2B}" presName="hierRoot2" presStyleCnt="0">
        <dgm:presLayoutVars>
          <dgm:hierBranch val="init"/>
        </dgm:presLayoutVars>
      </dgm:prSet>
      <dgm:spPr/>
    </dgm:pt>
    <dgm:pt modelId="{BF1FE88B-6FF5-4C68-B452-6C95ECCE6B31}" type="pres">
      <dgm:prSet presAssocID="{F67A7509-9C81-4640-9666-BEBBEFFC3F2B}" presName="rootComposite" presStyleCnt="0"/>
      <dgm:spPr/>
    </dgm:pt>
    <dgm:pt modelId="{A4ADDE6E-2764-4BE4-947B-64D269A347B4}" type="pres">
      <dgm:prSet presAssocID="{F67A7509-9C81-4640-9666-BEBBEFFC3F2B}" presName="rootText" presStyleLbl="node3" presStyleIdx="4" presStyleCnt="5">
        <dgm:presLayoutVars>
          <dgm:chPref val="3"/>
        </dgm:presLayoutVars>
      </dgm:prSet>
      <dgm:spPr/>
    </dgm:pt>
    <dgm:pt modelId="{C2310AF6-4B61-4AB1-BC54-9C3CE9227D51}" type="pres">
      <dgm:prSet presAssocID="{F67A7509-9C81-4640-9666-BEBBEFFC3F2B}" presName="rootConnector" presStyleLbl="node3" presStyleIdx="4" presStyleCnt="5"/>
      <dgm:spPr/>
    </dgm:pt>
    <dgm:pt modelId="{83743D0A-F4C1-405F-9867-0DBD1D0758CB}" type="pres">
      <dgm:prSet presAssocID="{F67A7509-9C81-4640-9666-BEBBEFFC3F2B}" presName="hierChild4" presStyleCnt="0"/>
      <dgm:spPr/>
    </dgm:pt>
    <dgm:pt modelId="{5E030823-7626-4565-BB07-45900846258D}" type="pres">
      <dgm:prSet presAssocID="{F67A7509-9C81-4640-9666-BEBBEFFC3F2B}" presName="hierChild5" presStyleCnt="0"/>
      <dgm:spPr/>
    </dgm:pt>
    <dgm:pt modelId="{B88B0E9B-3837-44EC-92B9-54B372E091DD}" type="pres">
      <dgm:prSet presAssocID="{B3CB0AFD-4628-45A4-B3BE-CF2F42FF228C}" presName="hierChild5" presStyleCnt="0"/>
      <dgm:spPr/>
    </dgm:pt>
    <dgm:pt modelId="{1D6E23B7-DB6E-4C22-AB3D-3737ED4C7EAD}" type="pres">
      <dgm:prSet presAssocID="{3AE8F2CD-58E6-4CDD-98C1-5539DA0214C4}" presName="hierChild3" presStyleCnt="0"/>
      <dgm:spPr/>
    </dgm:pt>
  </dgm:ptLst>
  <dgm:cxnLst>
    <dgm:cxn modelId="{BB475805-E09C-4FF5-BC0C-E209EE1C0548}" type="presOf" srcId="{214E509B-9A9A-4ACF-8B3E-1079E336F6A1}" destId="{2AB656F1-24B7-45AF-9B8F-B7DC6BF31089}" srcOrd="0" destOrd="0" presId="urn:microsoft.com/office/officeart/2005/8/layout/orgChart1"/>
    <dgm:cxn modelId="{8675690E-F52C-4376-A225-821C45D66F56}" srcId="{B3CB0AFD-4628-45A4-B3BE-CF2F42FF228C}" destId="{8637F367-D107-47EC-ACE2-70C478F8FE48}" srcOrd="1" destOrd="0" parTransId="{5706B882-D5E2-4FCC-87EE-47CF2AAB63B5}" sibTransId="{7EE27E64-6654-4A86-A560-EA862C9C3C6E}"/>
    <dgm:cxn modelId="{08875310-C11A-4D1D-9A37-512595E01E88}" type="presOf" srcId="{E6C0E5FD-1FAC-4615-862F-67E7AD4A7338}" destId="{B9ED08CC-457F-41AB-9BC2-D43B5C681493}" srcOrd="0" destOrd="0" presId="urn:microsoft.com/office/officeart/2005/8/layout/orgChart1"/>
    <dgm:cxn modelId="{04831411-B466-4B60-985D-2BF49BF640C9}" type="presOf" srcId="{42027BC2-1ACD-425D-B6A4-2C7773A57E04}" destId="{7B30902C-4CD4-40D8-9689-303C91CE795E}" srcOrd="0" destOrd="0" presId="urn:microsoft.com/office/officeart/2005/8/layout/orgChart1"/>
    <dgm:cxn modelId="{1988F11C-2195-4614-AAE6-D30F38C8DCA4}" type="presOf" srcId="{64AA65AE-EDF9-475B-A02B-27AB032AFF33}" destId="{991278A8-82DA-48FC-8632-9901DA37ABA5}" srcOrd="1" destOrd="0" presId="urn:microsoft.com/office/officeart/2005/8/layout/orgChart1"/>
    <dgm:cxn modelId="{85CA7E1D-2BE5-4363-B650-C5B78412BC98}" srcId="{3AE8F2CD-58E6-4CDD-98C1-5539DA0214C4}" destId="{64AA65AE-EDF9-475B-A02B-27AB032AFF33}" srcOrd="0" destOrd="0" parTransId="{12A7A079-85EE-4BC4-8059-4D0D3D292F81}" sibTransId="{0371E139-D460-4295-8EEB-45A29A550061}"/>
    <dgm:cxn modelId="{5D25B523-9FE9-4AB1-9952-9FF7237EC52D}" type="presOf" srcId="{5F3BBA3A-BAD7-4CD9-8C35-F0BD9FF73649}" destId="{D32450D2-25BF-4F38-9807-C33A46757D34}" srcOrd="0" destOrd="0" presId="urn:microsoft.com/office/officeart/2005/8/layout/orgChart1"/>
    <dgm:cxn modelId="{FF3CA924-DE1F-4122-B603-6D15071A727C}" type="presOf" srcId="{3AE8F2CD-58E6-4CDD-98C1-5539DA0214C4}" destId="{52444A26-BA2E-4F88-9A79-C98177472395}" srcOrd="1" destOrd="0" presId="urn:microsoft.com/office/officeart/2005/8/layout/orgChart1"/>
    <dgm:cxn modelId="{A0139B2F-5AE2-4E58-ABB7-8166BB63D9B8}" type="presOf" srcId="{B3CB0AFD-4628-45A4-B3BE-CF2F42FF228C}" destId="{E48AB247-4067-48A8-A40D-89086798267E}" srcOrd="1" destOrd="0" presId="urn:microsoft.com/office/officeart/2005/8/layout/orgChart1"/>
    <dgm:cxn modelId="{3F01A931-F45F-4455-80DB-E65DAF8EEA69}" type="presOf" srcId="{79B48442-D199-46BC-BD02-B5C7B9C8F732}" destId="{79CDF36A-6449-4D70-A1DB-CB6DFB26082C}" srcOrd="0" destOrd="0" presId="urn:microsoft.com/office/officeart/2005/8/layout/orgChart1"/>
    <dgm:cxn modelId="{0263BB3C-614F-4E0E-9DD1-75D878F3408F}" type="presOf" srcId="{12A7A079-85EE-4BC4-8059-4D0D3D292F81}" destId="{616687BA-E085-440F-BFE2-8FC7E63804E7}" srcOrd="0" destOrd="0" presId="urn:microsoft.com/office/officeart/2005/8/layout/orgChart1"/>
    <dgm:cxn modelId="{1B851A63-D2F8-4F37-BA62-B91DF8C58852}" type="presOf" srcId="{8637F367-D107-47EC-ACE2-70C478F8FE48}" destId="{19B4BC51-7A22-42D5-9D72-EAC43FAA4C90}" srcOrd="1" destOrd="0" presId="urn:microsoft.com/office/officeart/2005/8/layout/orgChart1"/>
    <dgm:cxn modelId="{5CAB3B64-13ED-4D24-86A3-08A14DC1B536}" srcId="{B3CB0AFD-4628-45A4-B3BE-CF2F42FF228C}" destId="{79B48442-D199-46BC-BD02-B5C7B9C8F732}" srcOrd="0" destOrd="0" parTransId="{214E509B-9A9A-4ACF-8B3E-1079E336F6A1}" sibTransId="{8A6C9BC9-23A4-43DC-A638-80FDF6E92D4D}"/>
    <dgm:cxn modelId="{96B8D544-0766-4834-BA6F-FAE6FDD7B344}" srcId="{B3CB0AFD-4628-45A4-B3BE-CF2F42FF228C}" destId="{F67A7509-9C81-4640-9666-BEBBEFFC3F2B}" srcOrd="2" destOrd="0" parTransId="{E9F87F8D-8ECB-4F79-AAF3-C8512C3605DD}" sibTransId="{4315CF8F-9240-4A65-B7A0-6EB6FCB9FEAF}"/>
    <dgm:cxn modelId="{4E703B49-6CFB-4F59-92D7-53FC5CE9C45C}" type="presOf" srcId="{79B48442-D199-46BC-BD02-B5C7B9C8F732}" destId="{1B9F12F1-F742-43AB-865F-E6267E64E6FB}" srcOrd="1" destOrd="0" presId="urn:microsoft.com/office/officeart/2005/8/layout/orgChart1"/>
    <dgm:cxn modelId="{A0A18B6E-937E-42A2-BFA9-6D408BC623D9}" type="presOf" srcId="{E9F87F8D-8ECB-4F79-AAF3-C8512C3605DD}" destId="{8968B596-85B6-4BE7-B40C-AC9574E57AF7}" srcOrd="0" destOrd="0" presId="urn:microsoft.com/office/officeart/2005/8/layout/orgChart1"/>
    <dgm:cxn modelId="{6A842753-66F8-48D7-88C8-ADC13EB7DB6B}" type="presOf" srcId="{FCCCF571-C103-40F2-8E1B-77A169BA8170}" destId="{559E62BA-ED05-4315-99DD-5EDA58E16A8D}" srcOrd="1" destOrd="0" presId="urn:microsoft.com/office/officeart/2005/8/layout/orgChart1"/>
    <dgm:cxn modelId="{A8F39C58-9379-415C-885A-D03290AE20B6}" type="presOf" srcId="{30BDC200-F798-4413-9BC4-CAFD67C3D52D}" destId="{F1EEDAD5-4661-44AA-8FB3-C15FFDCAF292}" srcOrd="0" destOrd="0" presId="urn:microsoft.com/office/officeart/2005/8/layout/orgChart1"/>
    <dgm:cxn modelId="{1DF45E82-1600-439E-87A3-BD8FD42D79BF}" srcId="{3AE8F2CD-58E6-4CDD-98C1-5539DA0214C4}" destId="{B3CB0AFD-4628-45A4-B3BE-CF2F42FF228C}" srcOrd="2" destOrd="0" parTransId="{29755011-5BDB-4C92-9729-E310B053034F}" sibTransId="{F56FE03A-617B-4281-9C89-9FDC2C941A1D}"/>
    <dgm:cxn modelId="{1701A085-B3D0-432B-AE9D-7B06A81A7512}" srcId="{64AA65AE-EDF9-475B-A02B-27AB032AFF33}" destId="{FCCCF571-C103-40F2-8E1B-77A169BA8170}" srcOrd="1" destOrd="0" parTransId="{5F3BBA3A-BAD7-4CD9-8C35-F0BD9FF73649}" sibTransId="{C73050AC-5952-450D-8572-19AE84B2F9DC}"/>
    <dgm:cxn modelId="{F1F95D9C-91F7-4C22-BBC6-4550A1A5CC7B}" type="presOf" srcId="{64AA65AE-EDF9-475B-A02B-27AB032AFF33}" destId="{3D6F2DE2-BA9A-4F20-803F-EC2F624DF200}" srcOrd="0" destOrd="0" presId="urn:microsoft.com/office/officeart/2005/8/layout/orgChart1"/>
    <dgm:cxn modelId="{4AF1EFA0-E211-4529-B62B-971E8576F3FA}" type="presOf" srcId="{04E86CB7-021C-4A4D-9414-C85BA9FB731D}" destId="{A469D71B-7F45-4D60-B37D-CF233F0D1AFA}" srcOrd="0" destOrd="0" presId="urn:microsoft.com/office/officeart/2005/8/layout/orgChart1"/>
    <dgm:cxn modelId="{0D2A5DA1-6C34-470A-A12D-F0B1E49E9FAF}" type="presOf" srcId="{5706B882-D5E2-4FCC-87EE-47CF2AAB63B5}" destId="{6F4F63B4-0DD8-49C4-8741-0ECFB89BCDA1}" srcOrd="0" destOrd="0" presId="urn:microsoft.com/office/officeart/2005/8/layout/orgChart1"/>
    <dgm:cxn modelId="{417799B0-A15B-468C-8F33-D07FDF715B29}" type="presOf" srcId="{FCCCF571-C103-40F2-8E1B-77A169BA8170}" destId="{E1FB640E-203B-420F-B77A-654F4ECFF182}" srcOrd="0" destOrd="0" presId="urn:microsoft.com/office/officeart/2005/8/layout/orgChart1"/>
    <dgm:cxn modelId="{BB094BB1-5C40-4A01-B670-BA3C2AC4EF60}" srcId="{64AA65AE-EDF9-475B-A02B-27AB032AFF33}" destId="{2CA28D23-9947-4B94-84BF-418888F78646}" srcOrd="0" destOrd="0" parTransId="{30BDC200-F798-4413-9BC4-CAFD67C3D52D}" sibTransId="{B9144145-0AD6-4339-A0AF-CDC444B2691F}"/>
    <dgm:cxn modelId="{FB395BB9-AF82-42E8-A795-46590450FE5F}" type="presOf" srcId="{29755011-5BDB-4C92-9729-E310B053034F}" destId="{67A188BE-A51B-4FD7-A684-3CF56263FDF9}" srcOrd="0" destOrd="0" presId="urn:microsoft.com/office/officeart/2005/8/layout/orgChart1"/>
    <dgm:cxn modelId="{5C0E2ABB-40BB-402E-ACB5-3EFF82616108}" type="presOf" srcId="{F67A7509-9C81-4640-9666-BEBBEFFC3F2B}" destId="{A4ADDE6E-2764-4BE4-947B-64D269A347B4}" srcOrd="0" destOrd="0" presId="urn:microsoft.com/office/officeart/2005/8/layout/orgChart1"/>
    <dgm:cxn modelId="{79918EBD-940D-4602-9508-AD08A7338F7A}" type="presOf" srcId="{F67A7509-9C81-4640-9666-BEBBEFFC3F2B}" destId="{C2310AF6-4B61-4AB1-BC54-9C3CE9227D51}" srcOrd="1" destOrd="0" presId="urn:microsoft.com/office/officeart/2005/8/layout/orgChart1"/>
    <dgm:cxn modelId="{EE2344CA-C2AE-488E-ADBE-3B8DA064C8CD}" type="presOf" srcId="{B3CB0AFD-4628-45A4-B3BE-CF2F42FF228C}" destId="{F41E30D9-16F4-477B-8FD4-2E597322DC90}" srcOrd="0" destOrd="0" presId="urn:microsoft.com/office/officeart/2005/8/layout/orgChart1"/>
    <dgm:cxn modelId="{673EFACE-D608-4A91-B90B-603D249FED6B}" srcId="{3AE8F2CD-58E6-4CDD-98C1-5539DA0214C4}" destId="{42027BC2-1ACD-425D-B6A4-2C7773A57E04}" srcOrd="1" destOrd="0" parTransId="{E6C0E5FD-1FAC-4615-862F-67E7AD4A7338}" sibTransId="{DD626894-4401-4B63-8295-E546C99ACEFE}"/>
    <dgm:cxn modelId="{31AEDDD0-1F9E-4CD0-96C5-E6F58C8B86C4}" type="presOf" srcId="{3AE8F2CD-58E6-4CDD-98C1-5539DA0214C4}" destId="{C50BA4B5-42AC-4CE5-B96F-A0B35DE4CCF6}" srcOrd="0" destOrd="0" presId="urn:microsoft.com/office/officeart/2005/8/layout/orgChart1"/>
    <dgm:cxn modelId="{280455DB-8610-4262-94E2-1CE3B3B2AF49}" type="presOf" srcId="{2CA28D23-9947-4B94-84BF-418888F78646}" destId="{0F104D62-5913-487A-B35D-E5B527FCEE50}" srcOrd="0" destOrd="0" presId="urn:microsoft.com/office/officeart/2005/8/layout/orgChart1"/>
    <dgm:cxn modelId="{3FA3B6F0-7D5A-4C9F-90CB-C725F9996A57}" srcId="{04E86CB7-021C-4A4D-9414-C85BA9FB731D}" destId="{3AE8F2CD-58E6-4CDD-98C1-5539DA0214C4}" srcOrd="0" destOrd="0" parTransId="{0E4655CF-48F0-4480-9476-AE8ECBC82229}" sibTransId="{2866A28E-45A3-420E-A359-173621C24019}"/>
    <dgm:cxn modelId="{D5DCA6F3-37AC-4C8E-BFEB-056265280604}" type="presOf" srcId="{2CA28D23-9947-4B94-84BF-418888F78646}" destId="{FEE9B5A1-EBA5-4BE7-AA3F-657493A0CB52}" srcOrd="1" destOrd="0" presId="urn:microsoft.com/office/officeart/2005/8/layout/orgChart1"/>
    <dgm:cxn modelId="{1B6D8AFA-CC36-4D13-B225-B05C4B6695A9}" type="presOf" srcId="{8637F367-D107-47EC-ACE2-70C478F8FE48}" destId="{5270F26B-4DA0-40A4-B9CA-53916704B9AE}" srcOrd="0" destOrd="0" presId="urn:microsoft.com/office/officeart/2005/8/layout/orgChart1"/>
    <dgm:cxn modelId="{EBB7A3FD-EA3F-410D-93D9-C3B60CBC8220}" type="presOf" srcId="{42027BC2-1ACD-425D-B6A4-2C7773A57E04}" destId="{1407FEF0-2142-4BBD-8574-268516F1A14B}" srcOrd="1" destOrd="0" presId="urn:microsoft.com/office/officeart/2005/8/layout/orgChart1"/>
    <dgm:cxn modelId="{4D0D2980-89FE-49D7-BDF1-553929988291}" type="presParOf" srcId="{A469D71B-7F45-4D60-B37D-CF233F0D1AFA}" destId="{64028D63-E4DE-4070-8111-C35B5D1E0DA7}" srcOrd="0" destOrd="0" presId="urn:microsoft.com/office/officeart/2005/8/layout/orgChart1"/>
    <dgm:cxn modelId="{B4B2C6EC-D6A7-4E70-9EB5-F794B5886316}" type="presParOf" srcId="{64028D63-E4DE-4070-8111-C35B5D1E0DA7}" destId="{01EF6CFC-92D1-4D04-A90F-B8E67605B3E4}" srcOrd="0" destOrd="0" presId="urn:microsoft.com/office/officeart/2005/8/layout/orgChart1"/>
    <dgm:cxn modelId="{95955E2E-689A-43C7-AFB9-4BDFB7BF09C7}" type="presParOf" srcId="{01EF6CFC-92D1-4D04-A90F-B8E67605B3E4}" destId="{C50BA4B5-42AC-4CE5-B96F-A0B35DE4CCF6}" srcOrd="0" destOrd="0" presId="urn:microsoft.com/office/officeart/2005/8/layout/orgChart1"/>
    <dgm:cxn modelId="{9F66B3AD-A009-49B7-B480-823B96D7C135}" type="presParOf" srcId="{01EF6CFC-92D1-4D04-A90F-B8E67605B3E4}" destId="{52444A26-BA2E-4F88-9A79-C98177472395}" srcOrd="1" destOrd="0" presId="urn:microsoft.com/office/officeart/2005/8/layout/orgChart1"/>
    <dgm:cxn modelId="{185C6B49-F185-4349-BEE6-A5A28D06100C}" type="presParOf" srcId="{64028D63-E4DE-4070-8111-C35B5D1E0DA7}" destId="{823EB45B-4AD7-48CC-8C52-B512E771CC95}" srcOrd="1" destOrd="0" presId="urn:microsoft.com/office/officeart/2005/8/layout/orgChart1"/>
    <dgm:cxn modelId="{CB9B965B-35A5-4804-AB75-E2A40BFB7652}" type="presParOf" srcId="{823EB45B-4AD7-48CC-8C52-B512E771CC95}" destId="{616687BA-E085-440F-BFE2-8FC7E63804E7}" srcOrd="0" destOrd="0" presId="urn:microsoft.com/office/officeart/2005/8/layout/orgChart1"/>
    <dgm:cxn modelId="{E8758718-5576-49DD-802F-3E3699F9FBA8}" type="presParOf" srcId="{823EB45B-4AD7-48CC-8C52-B512E771CC95}" destId="{F3F3252F-9387-4BE1-9D7A-D3B23FBE99F2}" srcOrd="1" destOrd="0" presId="urn:microsoft.com/office/officeart/2005/8/layout/orgChart1"/>
    <dgm:cxn modelId="{87E324FF-E090-4844-8CC4-7EA2905ABE78}" type="presParOf" srcId="{F3F3252F-9387-4BE1-9D7A-D3B23FBE99F2}" destId="{5B557ED1-6A5D-4F6D-BB36-5884574D797D}" srcOrd="0" destOrd="0" presId="urn:microsoft.com/office/officeart/2005/8/layout/orgChart1"/>
    <dgm:cxn modelId="{8A64956E-AB74-4F1E-8F01-CA2E76B5D7D5}" type="presParOf" srcId="{5B557ED1-6A5D-4F6D-BB36-5884574D797D}" destId="{3D6F2DE2-BA9A-4F20-803F-EC2F624DF200}" srcOrd="0" destOrd="0" presId="urn:microsoft.com/office/officeart/2005/8/layout/orgChart1"/>
    <dgm:cxn modelId="{B4C7AABF-292D-47AE-99B7-4EEF65C09C5A}" type="presParOf" srcId="{5B557ED1-6A5D-4F6D-BB36-5884574D797D}" destId="{991278A8-82DA-48FC-8632-9901DA37ABA5}" srcOrd="1" destOrd="0" presId="urn:microsoft.com/office/officeart/2005/8/layout/orgChart1"/>
    <dgm:cxn modelId="{96E08C43-E39A-4987-9613-352E4F0897FF}" type="presParOf" srcId="{F3F3252F-9387-4BE1-9D7A-D3B23FBE99F2}" destId="{63B4A933-AD0F-4F8C-90CA-DD04161F49BD}" srcOrd="1" destOrd="0" presId="urn:microsoft.com/office/officeart/2005/8/layout/orgChart1"/>
    <dgm:cxn modelId="{3E2607EC-3499-47FB-9802-0ED87EE3A226}" type="presParOf" srcId="{63B4A933-AD0F-4F8C-90CA-DD04161F49BD}" destId="{F1EEDAD5-4661-44AA-8FB3-C15FFDCAF292}" srcOrd="0" destOrd="0" presId="urn:microsoft.com/office/officeart/2005/8/layout/orgChart1"/>
    <dgm:cxn modelId="{E76386E3-36FD-41B8-B28F-6270A5944BB9}" type="presParOf" srcId="{63B4A933-AD0F-4F8C-90CA-DD04161F49BD}" destId="{1947BAA3-93B9-4C61-8C39-6BC21EE497B9}" srcOrd="1" destOrd="0" presId="urn:microsoft.com/office/officeart/2005/8/layout/orgChart1"/>
    <dgm:cxn modelId="{6AB1C579-6467-49E7-AE80-EDE08862678E}" type="presParOf" srcId="{1947BAA3-93B9-4C61-8C39-6BC21EE497B9}" destId="{739E1DE8-595C-4DAE-B1C9-7A93813A8F96}" srcOrd="0" destOrd="0" presId="urn:microsoft.com/office/officeart/2005/8/layout/orgChart1"/>
    <dgm:cxn modelId="{3902526D-EFDC-4A84-9F04-AF330458A6E9}" type="presParOf" srcId="{739E1DE8-595C-4DAE-B1C9-7A93813A8F96}" destId="{0F104D62-5913-487A-B35D-E5B527FCEE50}" srcOrd="0" destOrd="0" presId="urn:microsoft.com/office/officeart/2005/8/layout/orgChart1"/>
    <dgm:cxn modelId="{E8928A54-D4E9-46A5-90EA-DA25B943DD26}" type="presParOf" srcId="{739E1DE8-595C-4DAE-B1C9-7A93813A8F96}" destId="{FEE9B5A1-EBA5-4BE7-AA3F-657493A0CB52}" srcOrd="1" destOrd="0" presId="urn:microsoft.com/office/officeart/2005/8/layout/orgChart1"/>
    <dgm:cxn modelId="{5C22F816-2BB2-41C2-AF90-9FC2C452786D}" type="presParOf" srcId="{1947BAA3-93B9-4C61-8C39-6BC21EE497B9}" destId="{E07903B2-79E5-467F-AED8-621F99E04C6F}" srcOrd="1" destOrd="0" presId="urn:microsoft.com/office/officeart/2005/8/layout/orgChart1"/>
    <dgm:cxn modelId="{5D6C88B6-8099-42DF-B8C6-54DA2DD3112D}" type="presParOf" srcId="{1947BAA3-93B9-4C61-8C39-6BC21EE497B9}" destId="{FC3A64C9-2827-4DFB-97BC-F05BFA0919A0}" srcOrd="2" destOrd="0" presId="urn:microsoft.com/office/officeart/2005/8/layout/orgChart1"/>
    <dgm:cxn modelId="{853C83BE-946C-44C9-A565-C563B37E26BB}" type="presParOf" srcId="{63B4A933-AD0F-4F8C-90CA-DD04161F49BD}" destId="{D32450D2-25BF-4F38-9807-C33A46757D34}" srcOrd="2" destOrd="0" presId="urn:microsoft.com/office/officeart/2005/8/layout/orgChart1"/>
    <dgm:cxn modelId="{B5D0D0CB-1D8D-4C3D-89DD-8988EA022079}" type="presParOf" srcId="{63B4A933-AD0F-4F8C-90CA-DD04161F49BD}" destId="{98D5EDA7-D6F3-4290-93F5-1F607D32296B}" srcOrd="3" destOrd="0" presId="urn:microsoft.com/office/officeart/2005/8/layout/orgChart1"/>
    <dgm:cxn modelId="{9E6E2F50-D747-406C-B91E-F367D0F615E2}" type="presParOf" srcId="{98D5EDA7-D6F3-4290-93F5-1F607D32296B}" destId="{332371BB-56FD-46AF-8378-4EABCDECACBE}" srcOrd="0" destOrd="0" presId="urn:microsoft.com/office/officeart/2005/8/layout/orgChart1"/>
    <dgm:cxn modelId="{BF024FD0-ED6A-4A27-8F0F-E6917E3F84E8}" type="presParOf" srcId="{332371BB-56FD-46AF-8378-4EABCDECACBE}" destId="{E1FB640E-203B-420F-B77A-654F4ECFF182}" srcOrd="0" destOrd="0" presId="urn:microsoft.com/office/officeart/2005/8/layout/orgChart1"/>
    <dgm:cxn modelId="{E4B6C9A2-028B-47FB-B2E3-E31169F5E0B2}" type="presParOf" srcId="{332371BB-56FD-46AF-8378-4EABCDECACBE}" destId="{559E62BA-ED05-4315-99DD-5EDA58E16A8D}" srcOrd="1" destOrd="0" presId="urn:microsoft.com/office/officeart/2005/8/layout/orgChart1"/>
    <dgm:cxn modelId="{7B870444-79DF-4D3A-A6BA-45C6C1561AF1}" type="presParOf" srcId="{98D5EDA7-D6F3-4290-93F5-1F607D32296B}" destId="{C79603D7-446B-4117-86C2-55067B2584A9}" srcOrd="1" destOrd="0" presId="urn:microsoft.com/office/officeart/2005/8/layout/orgChart1"/>
    <dgm:cxn modelId="{288071F7-4ECE-4D76-B145-F9EA2806915F}" type="presParOf" srcId="{98D5EDA7-D6F3-4290-93F5-1F607D32296B}" destId="{F5F4FFA8-E010-4A7E-BDE5-0C49292FD485}" srcOrd="2" destOrd="0" presId="urn:microsoft.com/office/officeart/2005/8/layout/orgChart1"/>
    <dgm:cxn modelId="{9CC0EC03-910B-47D0-A735-1EDC5D8CEC36}" type="presParOf" srcId="{F3F3252F-9387-4BE1-9D7A-D3B23FBE99F2}" destId="{FDB74F07-F86C-4560-91AE-DD316B57AF36}" srcOrd="2" destOrd="0" presId="urn:microsoft.com/office/officeart/2005/8/layout/orgChart1"/>
    <dgm:cxn modelId="{32C8C29B-E198-4046-91D1-92199C37B24F}" type="presParOf" srcId="{823EB45B-4AD7-48CC-8C52-B512E771CC95}" destId="{B9ED08CC-457F-41AB-9BC2-D43B5C681493}" srcOrd="2" destOrd="0" presId="urn:microsoft.com/office/officeart/2005/8/layout/orgChart1"/>
    <dgm:cxn modelId="{89318C96-E467-447E-9FC0-EF0AAB11B9BE}" type="presParOf" srcId="{823EB45B-4AD7-48CC-8C52-B512E771CC95}" destId="{7EB9315A-5002-4EE2-9D03-E3F4F0E31A69}" srcOrd="3" destOrd="0" presId="urn:microsoft.com/office/officeart/2005/8/layout/orgChart1"/>
    <dgm:cxn modelId="{3175B507-D9BC-4FBE-96A3-E78C33CB95A9}" type="presParOf" srcId="{7EB9315A-5002-4EE2-9D03-E3F4F0E31A69}" destId="{D51D1A8E-25FF-4492-A440-98260D26A78B}" srcOrd="0" destOrd="0" presId="urn:microsoft.com/office/officeart/2005/8/layout/orgChart1"/>
    <dgm:cxn modelId="{349A150C-FD3C-4A42-A8A5-570AFF8D941F}" type="presParOf" srcId="{D51D1A8E-25FF-4492-A440-98260D26A78B}" destId="{7B30902C-4CD4-40D8-9689-303C91CE795E}" srcOrd="0" destOrd="0" presId="urn:microsoft.com/office/officeart/2005/8/layout/orgChart1"/>
    <dgm:cxn modelId="{7964B144-71FB-4E1A-BB2A-FDAF03969228}" type="presParOf" srcId="{D51D1A8E-25FF-4492-A440-98260D26A78B}" destId="{1407FEF0-2142-4BBD-8574-268516F1A14B}" srcOrd="1" destOrd="0" presId="urn:microsoft.com/office/officeart/2005/8/layout/orgChart1"/>
    <dgm:cxn modelId="{B0080270-E83E-405C-BD85-CBCA7E8303DE}" type="presParOf" srcId="{7EB9315A-5002-4EE2-9D03-E3F4F0E31A69}" destId="{29A7773F-B4FF-462A-8346-7F1D9D56F779}" srcOrd="1" destOrd="0" presId="urn:microsoft.com/office/officeart/2005/8/layout/orgChart1"/>
    <dgm:cxn modelId="{CF3C8FDC-EB40-4C36-93C1-D9D29CCD1261}" type="presParOf" srcId="{7EB9315A-5002-4EE2-9D03-E3F4F0E31A69}" destId="{80F559ED-FB18-4100-94D0-A59F38BA8730}" srcOrd="2" destOrd="0" presId="urn:microsoft.com/office/officeart/2005/8/layout/orgChart1"/>
    <dgm:cxn modelId="{F932A372-44D8-4877-8812-EE7E6AE04B14}" type="presParOf" srcId="{823EB45B-4AD7-48CC-8C52-B512E771CC95}" destId="{67A188BE-A51B-4FD7-A684-3CF56263FDF9}" srcOrd="4" destOrd="0" presId="urn:microsoft.com/office/officeart/2005/8/layout/orgChart1"/>
    <dgm:cxn modelId="{EC4A13F9-86A7-4F3E-9E62-537ACF378043}" type="presParOf" srcId="{823EB45B-4AD7-48CC-8C52-B512E771CC95}" destId="{A21A28B3-CACE-4E39-9BA1-19B1996752F3}" srcOrd="5" destOrd="0" presId="urn:microsoft.com/office/officeart/2005/8/layout/orgChart1"/>
    <dgm:cxn modelId="{60E4DF1C-757B-4618-8545-11DA2D0FF5AF}" type="presParOf" srcId="{A21A28B3-CACE-4E39-9BA1-19B1996752F3}" destId="{7125DDF0-1CB7-4DBC-B92B-58202A11576E}" srcOrd="0" destOrd="0" presId="urn:microsoft.com/office/officeart/2005/8/layout/orgChart1"/>
    <dgm:cxn modelId="{73D1E1A7-1F70-4817-A0D3-F3E42344723F}" type="presParOf" srcId="{7125DDF0-1CB7-4DBC-B92B-58202A11576E}" destId="{F41E30D9-16F4-477B-8FD4-2E597322DC90}" srcOrd="0" destOrd="0" presId="urn:microsoft.com/office/officeart/2005/8/layout/orgChart1"/>
    <dgm:cxn modelId="{D4C3D508-C03E-483E-B09E-58C743A54A51}" type="presParOf" srcId="{7125DDF0-1CB7-4DBC-B92B-58202A11576E}" destId="{E48AB247-4067-48A8-A40D-89086798267E}" srcOrd="1" destOrd="0" presId="urn:microsoft.com/office/officeart/2005/8/layout/orgChart1"/>
    <dgm:cxn modelId="{5578D68C-474B-47D7-A509-81BFBAC6C604}" type="presParOf" srcId="{A21A28B3-CACE-4E39-9BA1-19B1996752F3}" destId="{E3AA789A-FFE6-4B59-91B3-2D6C9C5E3726}" srcOrd="1" destOrd="0" presId="urn:microsoft.com/office/officeart/2005/8/layout/orgChart1"/>
    <dgm:cxn modelId="{16723F52-4DB1-4842-84D6-5009777B635C}" type="presParOf" srcId="{E3AA789A-FFE6-4B59-91B3-2D6C9C5E3726}" destId="{2AB656F1-24B7-45AF-9B8F-B7DC6BF31089}" srcOrd="0" destOrd="0" presId="urn:microsoft.com/office/officeart/2005/8/layout/orgChart1"/>
    <dgm:cxn modelId="{DD0C204B-70EA-4F3F-A17B-0D0EED9707AE}" type="presParOf" srcId="{E3AA789A-FFE6-4B59-91B3-2D6C9C5E3726}" destId="{13DF1E92-549F-44E4-AC40-6CF7D4DF33C5}" srcOrd="1" destOrd="0" presId="urn:microsoft.com/office/officeart/2005/8/layout/orgChart1"/>
    <dgm:cxn modelId="{E13CD546-0514-40A9-B0FD-6CDBB1E66A99}" type="presParOf" srcId="{13DF1E92-549F-44E4-AC40-6CF7D4DF33C5}" destId="{58E6DE28-DF48-4D85-AB3F-7E8EFB38DFE3}" srcOrd="0" destOrd="0" presId="urn:microsoft.com/office/officeart/2005/8/layout/orgChart1"/>
    <dgm:cxn modelId="{B22AAE32-89BD-4CB7-AD81-8B012C63CDE4}" type="presParOf" srcId="{58E6DE28-DF48-4D85-AB3F-7E8EFB38DFE3}" destId="{79CDF36A-6449-4D70-A1DB-CB6DFB26082C}" srcOrd="0" destOrd="0" presId="urn:microsoft.com/office/officeart/2005/8/layout/orgChart1"/>
    <dgm:cxn modelId="{00A0F43A-9BEB-458D-B9B0-521B18AB8871}" type="presParOf" srcId="{58E6DE28-DF48-4D85-AB3F-7E8EFB38DFE3}" destId="{1B9F12F1-F742-43AB-865F-E6267E64E6FB}" srcOrd="1" destOrd="0" presId="urn:microsoft.com/office/officeart/2005/8/layout/orgChart1"/>
    <dgm:cxn modelId="{C8A6BD47-DC98-4730-994C-6E075A29728A}" type="presParOf" srcId="{13DF1E92-549F-44E4-AC40-6CF7D4DF33C5}" destId="{658E10E7-9EAC-40C2-8DE3-6E329F5FD99C}" srcOrd="1" destOrd="0" presId="urn:microsoft.com/office/officeart/2005/8/layout/orgChart1"/>
    <dgm:cxn modelId="{E45F747D-4A10-4C61-ACFB-03D6B7E09BD4}" type="presParOf" srcId="{13DF1E92-549F-44E4-AC40-6CF7D4DF33C5}" destId="{8E70C561-CBBE-43C8-89C6-3CFE9B94EDB1}" srcOrd="2" destOrd="0" presId="urn:microsoft.com/office/officeart/2005/8/layout/orgChart1"/>
    <dgm:cxn modelId="{3B63EBD0-19C9-42DB-B5DC-DB8F8D2C922F}" type="presParOf" srcId="{E3AA789A-FFE6-4B59-91B3-2D6C9C5E3726}" destId="{6F4F63B4-0DD8-49C4-8741-0ECFB89BCDA1}" srcOrd="2" destOrd="0" presId="urn:microsoft.com/office/officeart/2005/8/layout/orgChart1"/>
    <dgm:cxn modelId="{5FFCB2C9-3BBD-4E6F-86BA-4618E2FBF633}" type="presParOf" srcId="{E3AA789A-FFE6-4B59-91B3-2D6C9C5E3726}" destId="{B3AC253F-271C-4439-B4ED-9A62F7660EE0}" srcOrd="3" destOrd="0" presId="urn:microsoft.com/office/officeart/2005/8/layout/orgChart1"/>
    <dgm:cxn modelId="{C0CE7B2B-D603-4FE0-838E-D96F23E76A58}" type="presParOf" srcId="{B3AC253F-271C-4439-B4ED-9A62F7660EE0}" destId="{BEDCD0BD-1A1C-4424-AD9F-5394F5C1262B}" srcOrd="0" destOrd="0" presId="urn:microsoft.com/office/officeart/2005/8/layout/orgChart1"/>
    <dgm:cxn modelId="{80BB48A9-A66A-437F-85E6-6E52CD88CC0C}" type="presParOf" srcId="{BEDCD0BD-1A1C-4424-AD9F-5394F5C1262B}" destId="{5270F26B-4DA0-40A4-B9CA-53916704B9AE}" srcOrd="0" destOrd="0" presId="urn:microsoft.com/office/officeart/2005/8/layout/orgChart1"/>
    <dgm:cxn modelId="{74731C49-18C0-4290-8E88-127608C48386}" type="presParOf" srcId="{BEDCD0BD-1A1C-4424-AD9F-5394F5C1262B}" destId="{19B4BC51-7A22-42D5-9D72-EAC43FAA4C90}" srcOrd="1" destOrd="0" presId="urn:microsoft.com/office/officeart/2005/8/layout/orgChart1"/>
    <dgm:cxn modelId="{A13CD6CB-9673-4CC1-A348-1392A04EBBBD}" type="presParOf" srcId="{B3AC253F-271C-4439-B4ED-9A62F7660EE0}" destId="{DAE29843-DFC8-4C7D-A95E-C943CB06F69C}" srcOrd="1" destOrd="0" presId="urn:microsoft.com/office/officeart/2005/8/layout/orgChart1"/>
    <dgm:cxn modelId="{2A3104B7-5973-4784-A98C-4475FAB88343}" type="presParOf" srcId="{B3AC253F-271C-4439-B4ED-9A62F7660EE0}" destId="{576B1DD3-FADC-4719-944C-160932E51A0C}" srcOrd="2" destOrd="0" presId="urn:microsoft.com/office/officeart/2005/8/layout/orgChart1"/>
    <dgm:cxn modelId="{2B22C002-7CBC-4E32-8F27-D5ACE930AAB9}" type="presParOf" srcId="{E3AA789A-FFE6-4B59-91B3-2D6C9C5E3726}" destId="{8968B596-85B6-4BE7-B40C-AC9574E57AF7}" srcOrd="4" destOrd="0" presId="urn:microsoft.com/office/officeart/2005/8/layout/orgChart1"/>
    <dgm:cxn modelId="{AA4CF779-446B-4185-8418-837D26FCE9F0}" type="presParOf" srcId="{E3AA789A-FFE6-4B59-91B3-2D6C9C5E3726}" destId="{FCD9A338-0939-4902-A5F7-D9F173D6EC5B}" srcOrd="5" destOrd="0" presId="urn:microsoft.com/office/officeart/2005/8/layout/orgChart1"/>
    <dgm:cxn modelId="{BA677F4F-4CE1-40F8-8DBC-CDE2653218C8}" type="presParOf" srcId="{FCD9A338-0939-4902-A5F7-D9F173D6EC5B}" destId="{BF1FE88B-6FF5-4C68-B452-6C95ECCE6B31}" srcOrd="0" destOrd="0" presId="urn:microsoft.com/office/officeart/2005/8/layout/orgChart1"/>
    <dgm:cxn modelId="{E8FE7B9A-2C11-41EB-8C8C-B97F9036F2F5}" type="presParOf" srcId="{BF1FE88B-6FF5-4C68-B452-6C95ECCE6B31}" destId="{A4ADDE6E-2764-4BE4-947B-64D269A347B4}" srcOrd="0" destOrd="0" presId="urn:microsoft.com/office/officeart/2005/8/layout/orgChart1"/>
    <dgm:cxn modelId="{C9FDD3E0-5773-477B-A472-2542FCEB6DFB}" type="presParOf" srcId="{BF1FE88B-6FF5-4C68-B452-6C95ECCE6B31}" destId="{C2310AF6-4B61-4AB1-BC54-9C3CE9227D51}" srcOrd="1" destOrd="0" presId="urn:microsoft.com/office/officeart/2005/8/layout/orgChart1"/>
    <dgm:cxn modelId="{F659D885-7811-40A9-94F3-D47BC7682D9A}" type="presParOf" srcId="{FCD9A338-0939-4902-A5F7-D9F173D6EC5B}" destId="{83743D0A-F4C1-405F-9867-0DBD1D0758CB}" srcOrd="1" destOrd="0" presId="urn:microsoft.com/office/officeart/2005/8/layout/orgChart1"/>
    <dgm:cxn modelId="{6098A9B8-CE8D-4DD1-808E-0CC731599EAF}" type="presParOf" srcId="{FCD9A338-0939-4902-A5F7-D9F173D6EC5B}" destId="{5E030823-7626-4565-BB07-45900846258D}" srcOrd="2" destOrd="0" presId="urn:microsoft.com/office/officeart/2005/8/layout/orgChart1"/>
    <dgm:cxn modelId="{FC667CB6-30BC-4AAF-AC03-691E7CAC2B65}" type="presParOf" srcId="{A21A28B3-CACE-4E39-9BA1-19B1996752F3}" destId="{B88B0E9B-3837-44EC-92B9-54B372E091DD}" srcOrd="2" destOrd="0" presId="urn:microsoft.com/office/officeart/2005/8/layout/orgChart1"/>
    <dgm:cxn modelId="{3917A479-D91E-41C8-924B-B69B4A89B25F}" type="presParOf" srcId="{64028D63-E4DE-4070-8111-C35B5D1E0DA7}" destId="{1D6E23B7-DB6E-4C22-AB3D-3737ED4C7EA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F35CE0-D13E-4009-B5CB-9D2A287EEEC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540AA67-477A-447A-9C33-4DDB7D07B676}">
      <dgm:prSet phldrT="[Text]"/>
      <dgm:spPr/>
      <dgm:t>
        <a:bodyPr/>
        <a:lstStyle/>
        <a:p>
          <a:r>
            <a:rPr lang="en-US" dirty="0"/>
            <a:t>Information disclosure</a:t>
          </a:r>
        </a:p>
      </dgm:t>
    </dgm:pt>
    <dgm:pt modelId="{C451A21C-1B2C-46C4-AEF8-E6FAE4ADE4EF}" type="parTrans" cxnId="{5527D125-64F6-4B3B-8ED6-FE8FD830D59D}">
      <dgm:prSet/>
      <dgm:spPr/>
      <dgm:t>
        <a:bodyPr/>
        <a:lstStyle/>
        <a:p>
          <a:endParaRPr lang="en-US"/>
        </a:p>
      </dgm:t>
    </dgm:pt>
    <dgm:pt modelId="{57CF477E-52F8-434F-A2F0-A22E364DC62E}" type="sibTrans" cxnId="{5527D125-64F6-4B3B-8ED6-FE8FD830D59D}">
      <dgm:prSet/>
      <dgm:spPr/>
      <dgm:t>
        <a:bodyPr/>
        <a:lstStyle/>
        <a:p>
          <a:endParaRPr lang="en-US"/>
        </a:p>
      </dgm:t>
    </dgm:pt>
    <dgm:pt modelId="{566324D0-CEFC-496B-8A9D-711ADB7B6F08}">
      <dgm:prSet phldrT="[Text]"/>
      <dgm:spPr/>
      <dgm:t>
        <a:bodyPr/>
        <a:lstStyle/>
        <a:p>
          <a:r>
            <a:rPr lang="en-US" dirty="0"/>
            <a:t>Metadata</a:t>
          </a:r>
        </a:p>
      </dgm:t>
    </dgm:pt>
    <dgm:pt modelId="{54D28FDB-5BEA-4620-9C98-BBF9FFF42103}" type="parTrans" cxnId="{A5D8A62E-15C3-418C-9835-6585AD258542}">
      <dgm:prSet/>
      <dgm:spPr/>
      <dgm:t>
        <a:bodyPr/>
        <a:lstStyle/>
        <a:p>
          <a:endParaRPr lang="en-US"/>
        </a:p>
      </dgm:t>
    </dgm:pt>
    <dgm:pt modelId="{CFFF0B4E-E8F4-4278-A22F-81C8B7D3C55A}" type="sibTrans" cxnId="{A5D8A62E-15C3-418C-9835-6585AD258542}">
      <dgm:prSet/>
      <dgm:spPr/>
      <dgm:t>
        <a:bodyPr/>
        <a:lstStyle/>
        <a:p>
          <a:endParaRPr lang="en-US"/>
        </a:p>
      </dgm:t>
    </dgm:pt>
    <dgm:pt modelId="{AAC6D205-3BFB-4545-A220-63ACEA1CC483}">
      <dgm:prSet phldrT="[Text]"/>
      <dgm:spPr/>
      <dgm:t>
        <a:bodyPr/>
        <a:lstStyle/>
        <a:p>
          <a:r>
            <a:rPr lang="en-US" dirty="0"/>
            <a:t>Storage attacks</a:t>
          </a:r>
        </a:p>
      </dgm:t>
    </dgm:pt>
    <dgm:pt modelId="{C18BAF21-0B27-4737-BF09-C2670787A119}" type="parTrans" cxnId="{00EF1661-93E2-40A2-83C9-7235716FDE25}">
      <dgm:prSet/>
      <dgm:spPr/>
      <dgm:t>
        <a:bodyPr/>
        <a:lstStyle/>
        <a:p>
          <a:endParaRPr lang="en-US"/>
        </a:p>
      </dgm:t>
    </dgm:pt>
    <dgm:pt modelId="{B1E878BF-BE38-4962-8DC4-9AEA6BDDCDF4}" type="sibTrans" cxnId="{00EF1661-93E2-40A2-83C9-7235716FDE25}">
      <dgm:prSet/>
      <dgm:spPr/>
      <dgm:t>
        <a:bodyPr/>
        <a:lstStyle/>
        <a:p>
          <a:endParaRPr lang="en-US"/>
        </a:p>
      </dgm:t>
    </dgm:pt>
    <dgm:pt modelId="{F0ABB2FC-36F4-4A89-8A31-BD23DC34C00B}">
      <dgm:prSet phldrT="[Text]"/>
      <dgm:spPr/>
      <dgm:t>
        <a:bodyPr/>
        <a:lstStyle/>
        <a:p>
          <a:r>
            <a:rPr lang="en-US" dirty="0"/>
            <a:t>Side channels</a:t>
          </a:r>
        </a:p>
      </dgm:t>
    </dgm:pt>
    <dgm:pt modelId="{9056097B-7CDE-469C-A0C0-EFCA464B8D75}" type="parTrans" cxnId="{EDF8833B-E6BE-445A-A2B5-14FCC8517306}">
      <dgm:prSet/>
      <dgm:spPr/>
      <dgm:t>
        <a:bodyPr/>
        <a:lstStyle/>
        <a:p>
          <a:endParaRPr lang="en-US"/>
        </a:p>
      </dgm:t>
    </dgm:pt>
    <dgm:pt modelId="{4BBFB7FE-9EA9-4552-8220-BBD9C83C7196}" type="sibTrans" cxnId="{EDF8833B-E6BE-445A-A2B5-14FCC8517306}">
      <dgm:prSet/>
      <dgm:spPr/>
      <dgm:t>
        <a:bodyPr/>
        <a:lstStyle/>
        <a:p>
          <a:endParaRPr lang="en-US"/>
        </a:p>
      </dgm:t>
    </dgm:pt>
    <dgm:pt modelId="{68C6EF83-787A-41A4-9F1E-7D10902EB7B0}">
      <dgm:prSet phldrT="[Text]"/>
      <dgm:spPr/>
      <dgm:t>
        <a:bodyPr/>
        <a:lstStyle/>
        <a:p>
          <a:r>
            <a:rPr lang="en-US" dirty="0"/>
            <a:t>Timing</a:t>
          </a:r>
        </a:p>
      </dgm:t>
    </dgm:pt>
    <dgm:pt modelId="{9C992DB4-DAE5-4421-9100-2B107AEA57A1}" type="parTrans" cxnId="{18D43BD1-034A-4D34-8554-D3919A951EA3}">
      <dgm:prSet/>
      <dgm:spPr/>
      <dgm:t>
        <a:bodyPr/>
        <a:lstStyle/>
        <a:p>
          <a:endParaRPr lang="en-US"/>
        </a:p>
      </dgm:t>
    </dgm:pt>
    <dgm:pt modelId="{F2204A36-954D-473D-9E86-12CB0EDDD558}" type="sibTrans" cxnId="{18D43BD1-034A-4D34-8554-D3919A951EA3}">
      <dgm:prSet/>
      <dgm:spPr/>
      <dgm:t>
        <a:bodyPr/>
        <a:lstStyle/>
        <a:p>
          <a:endParaRPr lang="en-US"/>
        </a:p>
      </dgm:t>
    </dgm:pt>
    <dgm:pt modelId="{AFE44B49-3132-4F85-9D4D-6FDAAF02D9EC}">
      <dgm:prSet phldrT="[Text]"/>
      <dgm:spPr/>
      <dgm:t>
        <a:bodyPr/>
        <a:lstStyle/>
        <a:p>
          <a:r>
            <a:rPr lang="en-US" dirty="0"/>
            <a:t>Other</a:t>
          </a:r>
        </a:p>
      </dgm:t>
    </dgm:pt>
    <dgm:pt modelId="{9F01BC34-B231-48D5-8969-720ED74826F8}" type="parTrans" cxnId="{7CB71E93-46B2-44E9-B838-1C0F242F2B9E}">
      <dgm:prSet/>
      <dgm:spPr/>
      <dgm:t>
        <a:bodyPr/>
        <a:lstStyle/>
        <a:p>
          <a:endParaRPr lang="en-US"/>
        </a:p>
      </dgm:t>
    </dgm:pt>
    <dgm:pt modelId="{0F2ECBE4-7E65-40DE-85F0-37833A40AE08}" type="sibTrans" cxnId="{7CB71E93-46B2-44E9-B838-1C0F242F2B9E}">
      <dgm:prSet/>
      <dgm:spPr/>
      <dgm:t>
        <a:bodyPr/>
        <a:lstStyle/>
        <a:p>
          <a:endParaRPr lang="en-US"/>
        </a:p>
      </dgm:t>
    </dgm:pt>
    <dgm:pt modelId="{676A550C-5AF6-4FEA-9B56-5B9A44DD6FAA}">
      <dgm:prSet phldrT="[Text]"/>
      <dgm:spPr/>
      <dgm:t>
        <a:bodyPr/>
        <a:lstStyle/>
        <a:p>
          <a:r>
            <a:rPr lang="en-US" dirty="0"/>
            <a:t>Backups</a:t>
          </a:r>
        </a:p>
      </dgm:t>
    </dgm:pt>
    <dgm:pt modelId="{FF67AC08-E8B5-453E-BC7C-E6E9FE2B278A}" type="parTrans" cxnId="{3BED050A-787A-4CD7-86B1-036DA26004D8}">
      <dgm:prSet/>
      <dgm:spPr/>
      <dgm:t>
        <a:bodyPr/>
        <a:lstStyle/>
        <a:p>
          <a:endParaRPr lang="en-US"/>
        </a:p>
      </dgm:t>
    </dgm:pt>
    <dgm:pt modelId="{39EA32B4-2E18-4374-A31A-4B426CC96A97}" type="sibTrans" cxnId="{3BED050A-787A-4CD7-86B1-036DA26004D8}">
      <dgm:prSet/>
      <dgm:spPr/>
      <dgm:t>
        <a:bodyPr/>
        <a:lstStyle/>
        <a:p>
          <a:endParaRPr lang="en-US"/>
        </a:p>
      </dgm:t>
    </dgm:pt>
    <dgm:pt modelId="{3F708B4F-706F-460D-BECC-36DADE832A01}">
      <dgm:prSet phldrT="[Text]"/>
      <dgm:spPr/>
      <dgm:t>
        <a:bodyPr/>
        <a:lstStyle/>
        <a:p>
          <a:r>
            <a:rPr lang="en-US" dirty="0"/>
            <a:t>Logs</a:t>
          </a:r>
        </a:p>
      </dgm:t>
    </dgm:pt>
    <dgm:pt modelId="{14F81901-68E8-4EC5-94D7-346C8A066131}" type="parTrans" cxnId="{BE528786-7A2F-4A99-A144-A86B61ECC2A1}">
      <dgm:prSet/>
      <dgm:spPr/>
      <dgm:t>
        <a:bodyPr/>
        <a:lstStyle/>
        <a:p>
          <a:endParaRPr lang="en-US"/>
        </a:p>
      </dgm:t>
    </dgm:pt>
    <dgm:pt modelId="{320F1598-F0DB-444C-B43C-18DF8F91D3B0}" type="sibTrans" cxnId="{BE528786-7A2F-4A99-A144-A86B61ECC2A1}">
      <dgm:prSet/>
      <dgm:spPr/>
      <dgm:t>
        <a:bodyPr/>
        <a:lstStyle/>
        <a:p>
          <a:endParaRPr lang="en-US"/>
        </a:p>
      </dgm:t>
    </dgm:pt>
    <dgm:pt modelId="{287D74E2-0B6B-436D-8D46-2A8455F5F1C5}">
      <dgm:prSet phldrT="[Text]"/>
      <dgm:spPr/>
      <dgm:t>
        <a:bodyPr/>
        <a:lstStyle/>
        <a:p>
          <a:r>
            <a:rPr lang="en-US" dirty="0"/>
            <a:t>Physical access</a:t>
          </a:r>
        </a:p>
      </dgm:t>
    </dgm:pt>
    <dgm:pt modelId="{45C87DF1-E433-4D27-AFD5-A4561C251D66}" type="parTrans" cxnId="{2325E53B-AB18-41D1-9BBD-458D881C50ED}">
      <dgm:prSet/>
      <dgm:spPr/>
      <dgm:t>
        <a:bodyPr/>
        <a:lstStyle/>
        <a:p>
          <a:endParaRPr lang="en-US"/>
        </a:p>
      </dgm:t>
    </dgm:pt>
    <dgm:pt modelId="{87C3213C-5112-406A-A9BF-E7FA9D3EF82E}" type="sibTrans" cxnId="{2325E53B-AB18-41D1-9BBD-458D881C50ED}">
      <dgm:prSet/>
      <dgm:spPr/>
      <dgm:t>
        <a:bodyPr/>
        <a:lstStyle/>
        <a:p>
          <a:endParaRPr lang="en-US"/>
        </a:p>
      </dgm:t>
    </dgm:pt>
    <dgm:pt modelId="{88452079-192E-4BC2-B130-4FCC4D49DC58}">
      <dgm:prSet phldrT="[Text]"/>
      <dgm:spPr/>
      <dgm:t>
        <a:bodyPr/>
        <a:lstStyle/>
        <a:p>
          <a:r>
            <a:rPr lang="en-US" dirty="0"/>
            <a:t>MMS</a:t>
          </a:r>
        </a:p>
      </dgm:t>
    </dgm:pt>
    <dgm:pt modelId="{A19FD46D-AD67-44ED-BA6A-9445472467AD}" type="parTrans" cxnId="{43B5F23D-82B1-4713-BBF4-287B579CD4B5}">
      <dgm:prSet/>
      <dgm:spPr/>
      <dgm:t>
        <a:bodyPr/>
        <a:lstStyle/>
        <a:p>
          <a:endParaRPr lang="en-US"/>
        </a:p>
      </dgm:t>
    </dgm:pt>
    <dgm:pt modelId="{23FCD872-0836-4F70-9E85-B263689DFAAB}" type="sibTrans" cxnId="{43B5F23D-82B1-4713-BBF4-287B579CD4B5}">
      <dgm:prSet/>
      <dgm:spPr/>
      <dgm:t>
        <a:bodyPr/>
        <a:lstStyle/>
        <a:p>
          <a:endParaRPr lang="en-US"/>
        </a:p>
      </dgm:t>
    </dgm:pt>
    <dgm:pt modelId="{B902D158-E1D6-4F73-AF71-BB53E91F6692}">
      <dgm:prSet phldrT="[Text]"/>
      <dgm:spPr/>
      <dgm:t>
        <a:bodyPr/>
        <a:lstStyle/>
        <a:p>
          <a:r>
            <a:rPr lang="en-US" dirty="0"/>
            <a:t>Titles</a:t>
          </a:r>
        </a:p>
      </dgm:t>
    </dgm:pt>
    <dgm:pt modelId="{D555AA1B-E5FE-4687-BE7F-6699B43373CA}" type="parTrans" cxnId="{119B25CD-1818-4C51-B66D-0CAAAB46C3AF}">
      <dgm:prSet/>
      <dgm:spPr/>
      <dgm:t>
        <a:bodyPr/>
        <a:lstStyle/>
        <a:p>
          <a:endParaRPr lang="en-US"/>
        </a:p>
      </dgm:t>
    </dgm:pt>
    <dgm:pt modelId="{26D6E144-AB40-43C8-8FCE-2E4785AA2249}" type="sibTrans" cxnId="{119B25CD-1818-4C51-B66D-0CAAAB46C3AF}">
      <dgm:prSet/>
      <dgm:spPr/>
      <dgm:t>
        <a:bodyPr/>
        <a:lstStyle/>
        <a:p>
          <a:endParaRPr lang="en-US"/>
        </a:p>
      </dgm:t>
    </dgm:pt>
    <dgm:pt modelId="{DCD14E69-0017-4453-9C34-65C5E09BD15A}">
      <dgm:prSet phldrT="[Text]"/>
      <dgm:spPr/>
      <dgm:t>
        <a:bodyPr/>
        <a:lstStyle/>
        <a:p>
          <a:r>
            <a:rPr lang="en-US" dirty="0"/>
            <a:t>URLs</a:t>
          </a:r>
        </a:p>
      </dgm:t>
    </dgm:pt>
    <dgm:pt modelId="{CAEFBF7B-F2C5-482F-915C-3877725C1910}" type="parTrans" cxnId="{2466EFD4-EDAE-4FB7-8D65-33BFC4032643}">
      <dgm:prSet/>
      <dgm:spPr/>
      <dgm:t>
        <a:bodyPr/>
        <a:lstStyle/>
        <a:p>
          <a:endParaRPr lang="en-US"/>
        </a:p>
      </dgm:t>
    </dgm:pt>
    <dgm:pt modelId="{C52625D0-9614-4ABE-A63C-996B44993907}" type="sibTrans" cxnId="{2466EFD4-EDAE-4FB7-8D65-33BFC4032643}">
      <dgm:prSet/>
      <dgm:spPr/>
      <dgm:t>
        <a:bodyPr/>
        <a:lstStyle/>
        <a:p>
          <a:endParaRPr lang="en-US"/>
        </a:p>
      </dgm:t>
    </dgm:pt>
    <dgm:pt modelId="{0E646819-02D0-4D12-BFFD-B5C378F2A1B0}">
      <dgm:prSet phldrT="[Text]"/>
      <dgm:spPr/>
      <dgm:t>
        <a:bodyPr/>
        <a:lstStyle/>
        <a:p>
          <a:r>
            <a:rPr lang="en-US" dirty="0"/>
            <a:t>Error messages</a:t>
          </a:r>
        </a:p>
      </dgm:t>
    </dgm:pt>
    <dgm:pt modelId="{BB780183-6F2E-418B-8637-9D5358D523A6}" type="parTrans" cxnId="{7AD06DBE-537C-4949-895D-AD20692E2BEC}">
      <dgm:prSet/>
      <dgm:spPr/>
      <dgm:t>
        <a:bodyPr/>
        <a:lstStyle/>
        <a:p>
          <a:endParaRPr lang="en-US"/>
        </a:p>
      </dgm:t>
    </dgm:pt>
    <dgm:pt modelId="{573D2CD3-6032-4A38-B666-F8A98BDA2B72}" type="sibTrans" cxnId="{7AD06DBE-537C-4949-895D-AD20692E2BEC}">
      <dgm:prSet/>
      <dgm:spPr/>
      <dgm:t>
        <a:bodyPr/>
        <a:lstStyle/>
        <a:p>
          <a:endParaRPr lang="en-US"/>
        </a:p>
      </dgm:t>
    </dgm:pt>
    <dgm:pt modelId="{0CC74805-B44A-4E42-9AD6-00A35B379918}">
      <dgm:prSet phldrT="[Text]"/>
      <dgm:spPr/>
      <dgm:t>
        <a:bodyPr/>
        <a:lstStyle/>
        <a:p>
          <a:r>
            <a:rPr lang="en-US" dirty="0"/>
            <a:t>CDNs</a:t>
          </a:r>
        </a:p>
      </dgm:t>
    </dgm:pt>
    <dgm:pt modelId="{A035B9FA-7F78-4147-8F79-4601DACE446B}" type="parTrans" cxnId="{7CE8B662-9357-4EBA-8D2A-5274DB0EBC87}">
      <dgm:prSet/>
      <dgm:spPr/>
      <dgm:t>
        <a:bodyPr/>
        <a:lstStyle/>
        <a:p>
          <a:endParaRPr lang="en-US"/>
        </a:p>
      </dgm:t>
    </dgm:pt>
    <dgm:pt modelId="{888C033E-E705-493D-B4CD-7B17CB88A139}" type="sibTrans" cxnId="{7CE8B662-9357-4EBA-8D2A-5274DB0EBC87}">
      <dgm:prSet/>
      <dgm:spPr/>
      <dgm:t>
        <a:bodyPr/>
        <a:lstStyle/>
        <a:p>
          <a:endParaRPr lang="en-US"/>
        </a:p>
      </dgm:t>
    </dgm:pt>
    <dgm:pt modelId="{A3A58670-74A1-4B0C-8272-7B9FF79FC4C6}" type="pres">
      <dgm:prSet presAssocID="{F6F35CE0-D13E-4009-B5CB-9D2A287EEEC4}" presName="hierChild1" presStyleCnt="0">
        <dgm:presLayoutVars>
          <dgm:orgChart val="1"/>
          <dgm:chPref val="1"/>
          <dgm:dir/>
          <dgm:animOne val="branch"/>
          <dgm:animLvl val="lvl"/>
          <dgm:resizeHandles/>
        </dgm:presLayoutVars>
      </dgm:prSet>
      <dgm:spPr/>
    </dgm:pt>
    <dgm:pt modelId="{9E77590F-1F4F-4D9E-8181-7D03BE7FF5A5}" type="pres">
      <dgm:prSet presAssocID="{E540AA67-477A-447A-9C33-4DDB7D07B676}" presName="hierRoot1" presStyleCnt="0">
        <dgm:presLayoutVars>
          <dgm:hierBranch val="init"/>
        </dgm:presLayoutVars>
      </dgm:prSet>
      <dgm:spPr/>
    </dgm:pt>
    <dgm:pt modelId="{BF34CF88-3B4E-403B-A9DC-32D5146A37BB}" type="pres">
      <dgm:prSet presAssocID="{E540AA67-477A-447A-9C33-4DDB7D07B676}" presName="rootComposite1" presStyleCnt="0"/>
      <dgm:spPr/>
    </dgm:pt>
    <dgm:pt modelId="{34A1DF45-68E6-44C0-B526-F90958606EBA}" type="pres">
      <dgm:prSet presAssocID="{E540AA67-477A-447A-9C33-4DDB7D07B676}" presName="rootText1" presStyleLbl="node0" presStyleIdx="0" presStyleCnt="1">
        <dgm:presLayoutVars>
          <dgm:chPref val="3"/>
        </dgm:presLayoutVars>
      </dgm:prSet>
      <dgm:spPr/>
    </dgm:pt>
    <dgm:pt modelId="{AC579613-A6D5-44D9-92B6-0AD9A2E90B6D}" type="pres">
      <dgm:prSet presAssocID="{E540AA67-477A-447A-9C33-4DDB7D07B676}" presName="rootConnector1" presStyleLbl="node1" presStyleIdx="0" presStyleCnt="0"/>
      <dgm:spPr/>
    </dgm:pt>
    <dgm:pt modelId="{390CD238-D3BB-4129-9608-C15AF8AF3614}" type="pres">
      <dgm:prSet presAssocID="{E540AA67-477A-447A-9C33-4DDB7D07B676}" presName="hierChild2" presStyleCnt="0"/>
      <dgm:spPr/>
    </dgm:pt>
    <dgm:pt modelId="{B382A36B-468C-4AC7-84F9-5C1B87F0D030}" type="pres">
      <dgm:prSet presAssocID="{54D28FDB-5BEA-4620-9C98-BBF9FFF42103}" presName="Name37" presStyleLbl="parChTrans1D2" presStyleIdx="0" presStyleCnt="3"/>
      <dgm:spPr/>
    </dgm:pt>
    <dgm:pt modelId="{251E4725-4A3F-48F1-8D2D-871331AB61FD}" type="pres">
      <dgm:prSet presAssocID="{566324D0-CEFC-496B-8A9D-711ADB7B6F08}" presName="hierRoot2" presStyleCnt="0">
        <dgm:presLayoutVars>
          <dgm:hierBranch val="init"/>
        </dgm:presLayoutVars>
      </dgm:prSet>
      <dgm:spPr/>
    </dgm:pt>
    <dgm:pt modelId="{58AF3D1D-A570-4FD8-BC65-11BA7631EC6B}" type="pres">
      <dgm:prSet presAssocID="{566324D0-CEFC-496B-8A9D-711ADB7B6F08}" presName="rootComposite" presStyleCnt="0"/>
      <dgm:spPr/>
    </dgm:pt>
    <dgm:pt modelId="{DDE85FE3-131D-4144-B7D0-B1AB268E3962}" type="pres">
      <dgm:prSet presAssocID="{566324D0-CEFC-496B-8A9D-711ADB7B6F08}" presName="rootText" presStyleLbl="node2" presStyleIdx="0" presStyleCnt="3" custLinFactNeighborX="-91654" custLinFactNeighborY="3293">
        <dgm:presLayoutVars>
          <dgm:chPref val="3"/>
        </dgm:presLayoutVars>
      </dgm:prSet>
      <dgm:spPr/>
    </dgm:pt>
    <dgm:pt modelId="{05777906-1E48-454A-81F3-6D53749CCCA3}" type="pres">
      <dgm:prSet presAssocID="{566324D0-CEFC-496B-8A9D-711ADB7B6F08}" presName="rootConnector" presStyleLbl="node2" presStyleIdx="0" presStyleCnt="3"/>
      <dgm:spPr/>
    </dgm:pt>
    <dgm:pt modelId="{157D9321-64EC-4943-8D58-265A15AE0974}" type="pres">
      <dgm:prSet presAssocID="{566324D0-CEFC-496B-8A9D-711ADB7B6F08}" presName="hierChild4" presStyleCnt="0"/>
      <dgm:spPr/>
    </dgm:pt>
    <dgm:pt modelId="{27D8C719-93DB-4501-AE70-3F3F8FE61938}" type="pres">
      <dgm:prSet presAssocID="{A19FD46D-AD67-44ED-BA6A-9445472467AD}" presName="Name37" presStyleLbl="parChTrans1D3" presStyleIdx="0" presStyleCnt="10"/>
      <dgm:spPr/>
    </dgm:pt>
    <dgm:pt modelId="{987B247B-85B6-4E14-BC41-3D23529C9FDD}" type="pres">
      <dgm:prSet presAssocID="{88452079-192E-4BC2-B130-4FCC4D49DC58}" presName="hierRoot2" presStyleCnt="0">
        <dgm:presLayoutVars>
          <dgm:hierBranch val="init"/>
        </dgm:presLayoutVars>
      </dgm:prSet>
      <dgm:spPr/>
    </dgm:pt>
    <dgm:pt modelId="{FA59CDE5-2C90-4FA4-B0A8-765284186367}" type="pres">
      <dgm:prSet presAssocID="{88452079-192E-4BC2-B130-4FCC4D49DC58}" presName="rootComposite" presStyleCnt="0"/>
      <dgm:spPr/>
    </dgm:pt>
    <dgm:pt modelId="{91044873-FA72-4A6A-A791-1D2BD6CF076E}" type="pres">
      <dgm:prSet presAssocID="{88452079-192E-4BC2-B130-4FCC4D49DC58}" presName="rootText" presStyleLbl="node3" presStyleIdx="0" presStyleCnt="10" custLinFactX="-100000" custLinFactNeighborX="-161792" custLinFactNeighborY="-9726">
        <dgm:presLayoutVars>
          <dgm:chPref val="3"/>
        </dgm:presLayoutVars>
      </dgm:prSet>
      <dgm:spPr/>
    </dgm:pt>
    <dgm:pt modelId="{54361416-FBA9-4051-8520-FB5498A17C6B}" type="pres">
      <dgm:prSet presAssocID="{88452079-192E-4BC2-B130-4FCC4D49DC58}" presName="rootConnector" presStyleLbl="node3" presStyleIdx="0" presStyleCnt="10"/>
      <dgm:spPr/>
    </dgm:pt>
    <dgm:pt modelId="{22A64CC9-ED9E-4592-BED9-6C398D2B33ED}" type="pres">
      <dgm:prSet presAssocID="{88452079-192E-4BC2-B130-4FCC4D49DC58}" presName="hierChild4" presStyleCnt="0"/>
      <dgm:spPr/>
    </dgm:pt>
    <dgm:pt modelId="{6AF41E06-2550-4B9F-A0FA-C00EA39177A3}" type="pres">
      <dgm:prSet presAssocID="{88452079-192E-4BC2-B130-4FCC4D49DC58}" presName="hierChild5" presStyleCnt="0"/>
      <dgm:spPr/>
    </dgm:pt>
    <dgm:pt modelId="{510160D2-9E9A-4958-AAC5-CE230CCA4263}" type="pres">
      <dgm:prSet presAssocID="{D555AA1B-E5FE-4687-BE7F-6699B43373CA}" presName="Name37" presStyleLbl="parChTrans1D3" presStyleIdx="1" presStyleCnt="10"/>
      <dgm:spPr/>
    </dgm:pt>
    <dgm:pt modelId="{360E2D9B-6D41-4CEC-BC2E-B27CC48EE00B}" type="pres">
      <dgm:prSet presAssocID="{B902D158-E1D6-4F73-AF71-BB53E91F6692}" presName="hierRoot2" presStyleCnt="0">
        <dgm:presLayoutVars>
          <dgm:hierBranch val="init"/>
        </dgm:presLayoutVars>
      </dgm:prSet>
      <dgm:spPr/>
    </dgm:pt>
    <dgm:pt modelId="{DF96CE4D-913B-427E-86A1-8AC401FB7FB4}" type="pres">
      <dgm:prSet presAssocID="{B902D158-E1D6-4F73-AF71-BB53E91F6692}" presName="rootComposite" presStyleCnt="0"/>
      <dgm:spPr/>
    </dgm:pt>
    <dgm:pt modelId="{510AD924-7BCB-434B-8801-B035F0A6FCF4}" type="pres">
      <dgm:prSet presAssocID="{B902D158-E1D6-4F73-AF71-BB53E91F6692}" presName="rootText" presStyleLbl="node3" presStyleIdx="1" presStyleCnt="10" custLinFactX="-100000" custLinFactNeighborX="-156118" custLinFactNeighborY="-3242">
        <dgm:presLayoutVars>
          <dgm:chPref val="3"/>
        </dgm:presLayoutVars>
      </dgm:prSet>
      <dgm:spPr/>
    </dgm:pt>
    <dgm:pt modelId="{BCF15C63-2C0C-45BB-813A-3554F711C24D}" type="pres">
      <dgm:prSet presAssocID="{B902D158-E1D6-4F73-AF71-BB53E91F6692}" presName="rootConnector" presStyleLbl="node3" presStyleIdx="1" presStyleCnt="10"/>
      <dgm:spPr/>
    </dgm:pt>
    <dgm:pt modelId="{3AC4DD75-7B74-4F0B-B8C3-80EF13AA1FD5}" type="pres">
      <dgm:prSet presAssocID="{B902D158-E1D6-4F73-AF71-BB53E91F6692}" presName="hierChild4" presStyleCnt="0"/>
      <dgm:spPr/>
    </dgm:pt>
    <dgm:pt modelId="{05370BA3-1B96-4497-9002-1CBA95768234}" type="pres">
      <dgm:prSet presAssocID="{B902D158-E1D6-4F73-AF71-BB53E91F6692}" presName="hierChild5" presStyleCnt="0"/>
      <dgm:spPr/>
    </dgm:pt>
    <dgm:pt modelId="{DE80AB31-1BA3-4715-BEBA-3CE4208F6856}" type="pres">
      <dgm:prSet presAssocID="{CAEFBF7B-F2C5-482F-915C-3877725C1910}" presName="Name37" presStyleLbl="parChTrans1D3" presStyleIdx="2" presStyleCnt="10"/>
      <dgm:spPr/>
    </dgm:pt>
    <dgm:pt modelId="{EB3DF3D5-7712-42C7-96FD-595729FC9440}" type="pres">
      <dgm:prSet presAssocID="{DCD14E69-0017-4453-9C34-65C5E09BD15A}" presName="hierRoot2" presStyleCnt="0">
        <dgm:presLayoutVars>
          <dgm:hierBranch val="init"/>
        </dgm:presLayoutVars>
      </dgm:prSet>
      <dgm:spPr/>
    </dgm:pt>
    <dgm:pt modelId="{866BAB04-85C5-4648-B87C-65A7FC744809}" type="pres">
      <dgm:prSet presAssocID="{DCD14E69-0017-4453-9C34-65C5E09BD15A}" presName="rootComposite" presStyleCnt="0"/>
      <dgm:spPr/>
    </dgm:pt>
    <dgm:pt modelId="{E7CA00E2-2EBB-4109-8168-DC61CD3F9C82}" type="pres">
      <dgm:prSet presAssocID="{DCD14E69-0017-4453-9C34-65C5E09BD15A}" presName="rootText" presStyleLbl="node3" presStyleIdx="2" presStyleCnt="10" custLinFactX="-100000" custLinFactNeighborX="-148013" custLinFactNeighborY="-3242">
        <dgm:presLayoutVars>
          <dgm:chPref val="3"/>
        </dgm:presLayoutVars>
      </dgm:prSet>
      <dgm:spPr/>
    </dgm:pt>
    <dgm:pt modelId="{91CBF13E-9354-4D92-A444-6C291E211F5B}" type="pres">
      <dgm:prSet presAssocID="{DCD14E69-0017-4453-9C34-65C5E09BD15A}" presName="rootConnector" presStyleLbl="node3" presStyleIdx="2" presStyleCnt="10"/>
      <dgm:spPr/>
    </dgm:pt>
    <dgm:pt modelId="{9365D53C-9CD9-4BF9-8D1A-1219A8082877}" type="pres">
      <dgm:prSet presAssocID="{DCD14E69-0017-4453-9C34-65C5E09BD15A}" presName="hierChild4" presStyleCnt="0"/>
      <dgm:spPr/>
    </dgm:pt>
    <dgm:pt modelId="{A1A9C9A1-7485-45DD-BE46-C4FBCB744D1C}" type="pres">
      <dgm:prSet presAssocID="{DCD14E69-0017-4453-9C34-65C5E09BD15A}" presName="hierChild5" presStyleCnt="0"/>
      <dgm:spPr/>
    </dgm:pt>
    <dgm:pt modelId="{DB3D9A7E-2D33-4114-9966-955484ED2E9E}" type="pres">
      <dgm:prSet presAssocID="{566324D0-CEFC-496B-8A9D-711ADB7B6F08}" presName="hierChild5" presStyleCnt="0"/>
      <dgm:spPr/>
    </dgm:pt>
    <dgm:pt modelId="{34946621-9FB7-49ED-B647-0896FEEE3BE2}" type="pres">
      <dgm:prSet presAssocID="{C18BAF21-0B27-4737-BF09-C2670787A119}" presName="Name37" presStyleLbl="parChTrans1D2" presStyleIdx="1" presStyleCnt="3"/>
      <dgm:spPr/>
    </dgm:pt>
    <dgm:pt modelId="{0AB347A5-98C8-4F6A-87F6-A527E84A583A}" type="pres">
      <dgm:prSet presAssocID="{AAC6D205-3BFB-4545-A220-63ACEA1CC483}" presName="hierRoot2" presStyleCnt="0">
        <dgm:presLayoutVars>
          <dgm:hierBranch val="init"/>
        </dgm:presLayoutVars>
      </dgm:prSet>
      <dgm:spPr/>
    </dgm:pt>
    <dgm:pt modelId="{A356F466-E644-4E44-AE6A-FED87B24F110}" type="pres">
      <dgm:prSet presAssocID="{AAC6D205-3BFB-4545-A220-63ACEA1CC483}" presName="rootComposite" presStyleCnt="0"/>
      <dgm:spPr/>
    </dgm:pt>
    <dgm:pt modelId="{ECD49312-7976-43E8-A8C8-3D587AC4CB1F}" type="pres">
      <dgm:prSet presAssocID="{AAC6D205-3BFB-4545-A220-63ACEA1CC483}" presName="rootText" presStyleLbl="node2" presStyleIdx="1" presStyleCnt="3">
        <dgm:presLayoutVars>
          <dgm:chPref val="3"/>
        </dgm:presLayoutVars>
      </dgm:prSet>
      <dgm:spPr/>
    </dgm:pt>
    <dgm:pt modelId="{28D1905A-7A09-4297-90D6-A911083917BB}" type="pres">
      <dgm:prSet presAssocID="{AAC6D205-3BFB-4545-A220-63ACEA1CC483}" presName="rootConnector" presStyleLbl="node2" presStyleIdx="1" presStyleCnt="3"/>
      <dgm:spPr/>
    </dgm:pt>
    <dgm:pt modelId="{11312D31-DE51-4799-A211-2FE7D6BD7B8D}" type="pres">
      <dgm:prSet presAssocID="{AAC6D205-3BFB-4545-A220-63ACEA1CC483}" presName="hierChild4" presStyleCnt="0"/>
      <dgm:spPr/>
    </dgm:pt>
    <dgm:pt modelId="{89BA569D-76DF-4CFC-992D-46CC9803F434}" type="pres">
      <dgm:prSet presAssocID="{45C87DF1-E433-4D27-AFD5-A4561C251D66}" presName="Name37" presStyleLbl="parChTrans1D3" presStyleIdx="3" presStyleCnt="10"/>
      <dgm:spPr/>
    </dgm:pt>
    <dgm:pt modelId="{6DB2E7D9-3BA6-41BE-95E9-F87DE8752216}" type="pres">
      <dgm:prSet presAssocID="{287D74E2-0B6B-436D-8D46-2A8455F5F1C5}" presName="hierRoot2" presStyleCnt="0">
        <dgm:presLayoutVars>
          <dgm:hierBranch val="init"/>
        </dgm:presLayoutVars>
      </dgm:prSet>
      <dgm:spPr/>
    </dgm:pt>
    <dgm:pt modelId="{831593DB-E3E1-489B-9D37-C0F6FCB04B9E}" type="pres">
      <dgm:prSet presAssocID="{287D74E2-0B6B-436D-8D46-2A8455F5F1C5}" presName="rootComposite" presStyleCnt="0"/>
      <dgm:spPr/>
    </dgm:pt>
    <dgm:pt modelId="{EB1B3944-FABA-4EE7-8902-CA435F2DE8C5}" type="pres">
      <dgm:prSet presAssocID="{287D74E2-0B6B-436D-8D46-2A8455F5F1C5}" presName="rootText" presStyleLbl="node3" presStyleIdx="3" presStyleCnt="10">
        <dgm:presLayoutVars>
          <dgm:chPref val="3"/>
        </dgm:presLayoutVars>
      </dgm:prSet>
      <dgm:spPr/>
    </dgm:pt>
    <dgm:pt modelId="{07B93C5A-DB05-4384-B6C6-84349F3D1F82}" type="pres">
      <dgm:prSet presAssocID="{287D74E2-0B6B-436D-8D46-2A8455F5F1C5}" presName="rootConnector" presStyleLbl="node3" presStyleIdx="3" presStyleCnt="10"/>
      <dgm:spPr/>
    </dgm:pt>
    <dgm:pt modelId="{C3C2028A-5D74-4F66-8C18-57ACC0974844}" type="pres">
      <dgm:prSet presAssocID="{287D74E2-0B6B-436D-8D46-2A8455F5F1C5}" presName="hierChild4" presStyleCnt="0"/>
      <dgm:spPr/>
    </dgm:pt>
    <dgm:pt modelId="{E70F84F0-E56B-4285-AD2B-9E6C2209822A}" type="pres">
      <dgm:prSet presAssocID="{287D74E2-0B6B-436D-8D46-2A8455F5F1C5}" presName="hierChild5" presStyleCnt="0"/>
      <dgm:spPr/>
    </dgm:pt>
    <dgm:pt modelId="{3F31F9DB-0401-4449-8163-193CDB3DB852}" type="pres">
      <dgm:prSet presAssocID="{FF67AC08-E8B5-453E-BC7C-E6E9FE2B278A}" presName="Name37" presStyleLbl="parChTrans1D3" presStyleIdx="4" presStyleCnt="10"/>
      <dgm:spPr/>
    </dgm:pt>
    <dgm:pt modelId="{84A8E48C-175E-4FD0-84DD-AC1BE76C8C3B}" type="pres">
      <dgm:prSet presAssocID="{676A550C-5AF6-4FEA-9B56-5B9A44DD6FAA}" presName="hierRoot2" presStyleCnt="0">
        <dgm:presLayoutVars>
          <dgm:hierBranch val="init"/>
        </dgm:presLayoutVars>
      </dgm:prSet>
      <dgm:spPr/>
    </dgm:pt>
    <dgm:pt modelId="{A8831E49-4308-4E59-AED6-5B5E590C9CB3}" type="pres">
      <dgm:prSet presAssocID="{676A550C-5AF6-4FEA-9B56-5B9A44DD6FAA}" presName="rootComposite" presStyleCnt="0"/>
      <dgm:spPr/>
    </dgm:pt>
    <dgm:pt modelId="{9D37D1C5-E87D-4580-876A-A0F5165311F8}" type="pres">
      <dgm:prSet presAssocID="{676A550C-5AF6-4FEA-9B56-5B9A44DD6FAA}" presName="rootText" presStyleLbl="node3" presStyleIdx="4" presStyleCnt="10" custLinFactX="-40217" custLinFactNeighborX="-100000" custLinFactNeighborY="-14589">
        <dgm:presLayoutVars>
          <dgm:chPref val="3"/>
        </dgm:presLayoutVars>
      </dgm:prSet>
      <dgm:spPr/>
    </dgm:pt>
    <dgm:pt modelId="{AF7DC13E-3722-4D5E-9DE2-6EB039A683B6}" type="pres">
      <dgm:prSet presAssocID="{676A550C-5AF6-4FEA-9B56-5B9A44DD6FAA}" presName="rootConnector" presStyleLbl="node3" presStyleIdx="4" presStyleCnt="10"/>
      <dgm:spPr/>
    </dgm:pt>
    <dgm:pt modelId="{4C2CF7BF-5467-46E7-A3A5-EACFC50828CD}" type="pres">
      <dgm:prSet presAssocID="{676A550C-5AF6-4FEA-9B56-5B9A44DD6FAA}" presName="hierChild4" presStyleCnt="0"/>
      <dgm:spPr/>
    </dgm:pt>
    <dgm:pt modelId="{7F6E9F41-4BEA-4C14-AAFB-B3C4BDB399C0}" type="pres">
      <dgm:prSet presAssocID="{676A550C-5AF6-4FEA-9B56-5B9A44DD6FAA}" presName="hierChild5" presStyleCnt="0"/>
      <dgm:spPr/>
    </dgm:pt>
    <dgm:pt modelId="{3AE92686-55F4-46BE-BA8D-15C169508EB9}" type="pres">
      <dgm:prSet presAssocID="{14F81901-68E8-4EC5-94D7-346C8A066131}" presName="Name37" presStyleLbl="parChTrans1D3" presStyleIdx="5" presStyleCnt="10"/>
      <dgm:spPr/>
    </dgm:pt>
    <dgm:pt modelId="{2DAE3E94-99F0-4FA0-A47F-8DE2857A18DA}" type="pres">
      <dgm:prSet presAssocID="{3F708B4F-706F-460D-BECC-36DADE832A01}" presName="hierRoot2" presStyleCnt="0">
        <dgm:presLayoutVars>
          <dgm:hierBranch val="init"/>
        </dgm:presLayoutVars>
      </dgm:prSet>
      <dgm:spPr/>
    </dgm:pt>
    <dgm:pt modelId="{7E7D2C5B-3BC3-4EBE-87EE-58280D7463A8}" type="pres">
      <dgm:prSet presAssocID="{3F708B4F-706F-460D-BECC-36DADE832A01}" presName="rootComposite" presStyleCnt="0"/>
      <dgm:spPr/>
    </dgm:pt>
    <dgm:pt modelId="{99B20733-07F5-4046-AD2A-61F64D8191CB}" type="pres">
      <dgm:prSet presAssocID="{3F708B4F-706F-460D-BECC-36DADE832A01}" presName="rootText" presStyleLbl="node3" presStyleIdx="5" presStyleCnt="10">
        <dgm:presLayoutVars>
          <dgm:chPref val="3"/>
        </dgm:presLayoutVars>
      </dgm:prSet>
      <dgm:spPr/>
    </dgm:pt>
    <dgm:pt modelId="{BA7B9806-A29B-4B01-AF6F-F830C54CFF87}" type="pres">
      <dgm:prSet presAssocID="{3F708B4F-706F-460D-BECC-36DADE832A01}" presName="rootConnector" presStyleLbl="node3" presStyleIdx="5" presStyleCnt="10"/>
      <dgm:spPr/>
    </dgm:pt>
    <dgm:pt modelId="{63F599EC-03BC-483B-A366-C323344E1705}" type="pres">
      <dgm:prSet presAssocID="{3F708B4F-706F-460D-BECC-36DADE832A01}" presName="hierChild4" presStyleCnt="0"/>
      <dgm:spPr/>
    </dgm:pt>
    <dgm:pt modelId="{830E36DB-1950-4787-831A-5F7BED4711AD}" type="pres">
      <dgm:prSet presAssocID="{3F708B4F-706F-460D-BECC-36DADE832A01}" presName="hierChild5" presStyleCnt="0"/>
      <dgm:spPr/>
    </dgm:pt>
    <dgm:pt modelId="{2A355098-301D-4868-B9F9-9084C971DD55}" type="pres">
      <dgm:prSet presAssocID="{A035B9FA-7F78-4147-8F79-4601DACE446B}" presName="Name37" presStyleLbl="parChTrans1D3" presStyleIdx="6" presStyleCnt="10"/>
      <dgm:spPr/>
    </dgm:pt>
    <dgm:pt modelId="{5981CDB3-631C-440A-99FD-7A6541997F5D}" type="pres">
      <dgm:prSet presAssocID="{0CC74805-B44A-4E42-9AD6-00A35B379918}" presName="hierRoot2" presStyleCnt="0">
        <dgm:presLayoutVars>
          <dgm:hierBranch val="init"/>
        </dgm:presLayoutVars>
      </dgm:prSet>
      <dgm:spPr/>
    </dgm:pt>
    <dgm:pt modelId="{4BB3DFD0-25F6-40F0-98AF-FF704298061F}" type="pres">
      <dgm:prSet presAssocID="{0CC74805-B44A-4E42-9AD6-00A35B379918}" presName="rootComposite" presStyleCnt="0"/>
      <dgm:spPr/>
    </dgm:pt>
    <dgm:pt modelId="{7B0CD207-5D36-41F0-91C7-D1BB2129EF67}" type="pres">
      <dgm:prSet presAssocID="{0CC74805-B44A-4E42-9AD6-00A35B379918}" presName="rootText" presStyleLbl="node3" presStyleIdx="6" presStyleCnt="10" custLinFactX="-26438" custLinFactNeighborX="-100000" custLinFactNeighborY="-12968">
        <dgm:presLayoutVars>
          <dgm:chPref val="3"/>
        </dgm:presLayoutVars>
      </dgm:prSet>
      <dgm:spPr/>
    </dgm:pt>
    <dgm:pt modelId="{F15E7AF6-96B3-4E81-A97D-0274868630D9}" type="pres">
      <dgm:prSet presAssocID="{0CC74805-B44A-4E42-9AD6-00A35B379918}" presName="rootConnector" presStyleLbl="node3" presStyleIdx="6" presStyleCnt="10"/>
      <dgm:spPr/>
    </dgm:pt>
    <dgm:pt modelId="{0364FAEB-D9F9-44FE-8B66-56BCFE1FDD72}" type="pres">
      <dgm:prSet presAssocID="{0CC74805-B44A-4E42-9AD6-00A35B379918}" presName="hierChild4" presStyleCnt="0"/>
      <dgm:spPr/>
    </dgm:pt>
    <dgm:pt modelId="{F167ECE6-806D-4A41-B125-97D98BEE558B}" type="pres">
      <dgm:prSet presAssocID="{0CC74805-B44A-4E42-9AD6-00A35B379918}" presName="hierChild5" presStyleCnt="0"/>
      <dgm:spPr/>
    </dgm:pt>
    <dgm:pt modelId="{054B9D98-E7BE-4B84-8FEB-34594CC63C41}" type="pres">
      <dgm:prSet presAssocID="{AAC6D205-3BFB-4545-A220-63ACEA1CC483}" presName="hierChild5" presStyleCnt="0"/>
      <dgm:spPr/>
    </dgm:pt>
    <dgm:pt modelId="{AB4288F4-0B08-47F3-A668-4FC3746937BF}" type="pres">
      <dgm:prSet presAssocID="{9056097B-7CDE-469C-A0C0-EFCA464B8D75}" presName="Name37" presStyleLbl="parChTrans1D2" presStyleIdx="2" presStyleCnt="3"/>
      <dgm:spPr/>
    </dgm:pt>
    <dgm:pt modelId="{23E02981-5DAF-48B7-B1E4-02D4A3752AEE}" type="pres">
      <dgm:prSet presAssocID="{F0ABB2FC-36F4-4A89-8A31-BD23DC34C00B}" presName="hierRoot2" presStyleCnt="0">
        <dgm:presLayoutVars>
          <dgm:hierBranch val="init"/>
        </dgm:presLayoutVars>
      </dgm:prSet>
      <dgm:spPr/>
    </dgm:pt>
    <dgm:pt modelId="{2963F3C8-2052-4816-8C9A-04D60FF55035}" type="pres">
      <dgm:prSet presAssocID="{F0ABB2FC-36F4-4A89-8A31-BD23DC34C00B}" presName="rootComposite" presStyleCnt="0"/>
      <dgm:spPr/>
    </dgm:pt>
    <dgm:pt modelId="{794FF282-AA90-462E-B137-08E21B7706F2}" type="pres">
      <dgm:prSet presAssocID="{F0ABB2FC-36F4-4A89-8A31-BD23DC34C00B}" presName="rootText" presStyleLbl="node2" presStyleIdx="2" presStyleCnt="3" custLinFactX="31301" custLinFactNeighborX="100000" custLinFactNeighborY="-9675">
        <dgm:presLayoutVars>
          <dgm:chPref val="3"/>
        </dgm:presLayoutVars>
      </dgm:prSet>
      <dgm:spPr/>
    </dgm:pt>
    <dgm:pt modelId="{68D89E7F-16D6-41D2-9E34-FA77D1B35656}" type="pres">
      <dgm:prSet presAssocID="{F0ABB2FC-36F4-4A89-8A31-BD23DC34C00B}" presName="rootConnector" presStyleLbl="node2" presStyleIdx="2" presStyleCnt="3"/>
      <dgm:spPr/>
    </dgm:pt>
    <dgm:pt modelId="{6B5BB4A7-5274-48D6-9643-02A19A01301C}" type="pres">
      <dgm:prSet presAssocID="{F0ABB2FC-36F4-4A89-8A31-BD23DC34C00B}" presName="hierChild4" presStyleCnt="0"/>
      <dgm:spPr/>
    </dgm:pt>
    <dgm:pt modelId="{9D34805B-0A76-4474-86CA-D0131EBBFBC0}" type="pres">
      <dgm:prSet presAssocID="{BB780183-6F2E-418B-8637-9D5358D523A6}" presName="Name37" presStyleLbl="parChTrans1D3" presStyleIdx="7" presStyleCnt="10"/>
      <dgm:spPr/>
    </dgm:pt>
    <dgm:pt modelId="{ACCB1EC9-059E-47B3-8E8D-F0EB3D1D8759}" type="pres">
      <dgm:prSet presAssocID="{0E646819-02D0-4D12-BFFD-B5C378F2A1B0}" presName="hierRoot2" presStyleCnt="0">
        <dgm:presLayoutVars>
          <dgm:hierBranch val="init"/>
        </dgm:presLayoutVars>
      </dgm:prSet>
      <dgm:spPr/>
    </dgm:pt>
    <dgm:pt modelId="{CF6C2CF4-62D8-40B5-9B0C-3ED78E447771}" type="pres">
      <dgm:prSet presAssocID="{0E646819-02D0-4D12-BFFD-B5C378F2A1B0}" presName="rootComposite" presStyleCnt="0"/>
      <dgm:spPr/>
    </dgm:pt>
    <dgm:pt modelId="{508EB14F-4B24-4A18-A090-AD88A059A091}" type="pres">
      <dgm:prSet presAssocID="{0E646819-02D0-4D12-BFFD-B5C378F2A1B0}" presName="rootText" presStyleLbl="node3" presStyleIdx="7" presStyleCnt="10" custLinFactX="71826" custLinFactNeighborX="100000" custLinFactNeighborY="34041">
        <dgm:presLayoutVars>
          <dgm:chPref val="3"/>
        </dgm:presLayoutVars>
      </dgm:prSet>
      <dgm:spPr/>
    </dgm:pt>
    <dgm:pt modelId="{2D34A56B-24CB-4904-911D-05CF3744EA8C}" type="pres">
      <dgm:prSet presAssocID="{0E646819-02D0-4D12-BFFD-B5C378F2A1B0}" presName="rootConnector" presStyleLbl="node3" presStyleIdx="7" presStyleCnt="10"/>
      <dgm:spPr/>
    </dgm:pt>
    <dgm:pt modelId="{AB35FFB5-E641-4DB3-A752-2377E60F3F09}" type="pres">
      <dgm:prSet presAssocID="{0E646819-02D0-4D12-BFFD-B5C378F2A1B0}" presName="hierChild4" presStyleCnt="0"/>
      <dgm:spPr/>
    </dgm:pt>
    <dgm:pt modelId="{DE63431F-5AC3-4FB4-89FC-0E6D0F80B5CE}" type="pres">
      <dgm:prSet presAssocID="{0E646819-02D0-4D12-BFFD-B5C378F2A1B0}" presName="hierChild5" presStyleCnt="0"/>
      <dgm:spPr/>
    </dgm:pt>
    <dgm:pt modelId="{F0DA2525-0C40-41E1-A20D-0750C4A649D1}" type="pres">
      <dgm:prSet presAssocID="{9C992DB4-DAE5-4421-9100-2B107AEA57A1}" presName="Name37" presStyleLbl="parChTrans1D3" presStyleIdx="8" presStyleCnt="10"/>
      <dgm:spPr/>
    </dgm:pt>
    <dgm:pt modelId="{56A1163F-7853-4EEE-929E-A3AB92AF1D00}" type="pres">
      <dgm:prSet presAssocID="{68C6EF83-787A-41A4-9F1E-7D10902EB7B0}" presName="hierRoot2" presStyleCnt="0">
        <dgm:presLayoutVars>
          <dgm:hierBranch val="init"/>
        </dgm:presLayoutVars>
      </dgm:prSet>
      <dgm:spPr/>
    </dgm:pt>
    <dgm:pt modelId="{3C8B2309-04DB-4A4A-A9DB-18D13A6F37F4}" type="pres">
      <dgm:prSet presAssocID="{68C6EF83-787A-41A4-9F1E-7D10902EB7B0}" presName="rootComposite" presStyleCnt="0"/>
      <dgm:spPr/>
    </dgm:pt>
    <dgm:pt modelId="{80F27009-90E3-4284-AB93-1525808FD147}" type="pres">
      <dgm:prSet presAssocID="{68C6EF83-787A-41A4-9F1E-7D10902EB7B0}" presName="rootText" presStyleLbl="node3" presStyleIdx="8" presStyleCnt="10">
        <dgm:presLayoutVars>
          <dgm:chPref val="3"/>
        </dgm:presLayoutVars>
      </dgm:prSet>
      <dgm:spPr/>
    </dgm:pt>
    <dgm:pt modelId="{A839578D-D905-4AFB-9D2A-24535336E27B}" type="pres">
      <dgm:prSet presAssocID="{68C6EF83-787A-41A4-9F1E-7D10902EB7B0}" presName="rootConnector" presStyleLbl="node3" presStyleIdx="8" presStyleCnt="10"/>
      <dgm:spPr/>
    </dgm:pt>
    <dgm:pt modelId="{9D8646C1-06F0-4BED-846A-FE07511073AB}" type="pres">
      <dgm:prSet presAssocID="{68C6EF83-787A-41A4-9F1E-7D10902EB7B0}" presName="hierChild4" presStyleCnt="0"/>
      <dgm:spPr/>
    </dgm:pt>
    <dgm:pt modelId="{589BBEAF-C2EB-4F7C-B325-6070C8138689}" type="pres">
      <dgm:prSet presAssocID="{68C6EF83-787A-41A4-9F1E-7D10902EB7B0}" presName="hierChild5" presStyleCnt="0"/>
      <dgm:spPr/>
    </dgm:pt>
    <dgm:pt modelId="{DC2BD0D0-7DE4-42FB-8D1F-340C521C3C75}" type="pres">
      <dgm:prSet presAssocID="{9F01BC34-B231-48D5-8969-720ED74826F8}" presName="Name37" presStyleLbl="parChTrans1D3" presStyleIdx="9" presStyleCnt="10"/>
      <dgm:spPr/>
    </dgm:pt>
    <dgm:pt modelId="{BDC5EFDB-1FA2-4588-85DF-D08F06EB3394}" type="pres">
      <dgm:prSet presAssocID="{AFE44B49-3132-4F85-9D4D-6FDAAF02D9EC}" presName="hierRoot2" presStyleCnt="0">
        <dgm:presLayoutVars>
          <dgm:hierBranch val="init"/>
        </dgm:presLayoutVars>
      </dgm:prSet>
      <dgm:spPr/>
    </dgm:pt>
    <dgm:pt modelId="{F172FBB0-3D07-4B35-B3FA-1F45FDE02EB2}" type="pres">
      <dgm:prSet presAssocID="{AFE44B49-3132-4F85-9D4D-6FDAAF02D9EC}" presName="rootComposite" presStyleCnt="0"/>
      <dgm:spPr/>
    </dgm:pt>
    <dgm:pt modelId="{80E12281-A855-47E0-8E9A-6261768C812C}" type="pres">
      <dgm:prSet presAssocID="{AFE44B49-3132-4F85-9D4D-6FDAAF02D9EC}" presName="rootText" presStyleLbl="node3" presStyleIdx="9" presStyleCnt="10" custLinFactX="54805" custLinFactNeighborX="100000" custLinFactNeighborY="-6484">
        <dgm:presLayoutVars>
          <dgm:chPref val="3"/>
        </dgm:presLayoutVars>
      </dgm:prSet>
      <dgm:spPr/>
    </dgm:pt>
    <dgm:pt modelId="{A6255637-320E-42C6-8396-37959BB85A73}" type="pres">
      <dgm:prSet presAssocID="{AFE44B49-3132-4F85-9D4D-6FDAAF02D9EC}" presName="rootConnector" presStyleLbl="node3" presStyleIdx="9" presStyleCnt="10"/>
      <dgm:spPr/>
    </dgm:pt>
    <dgm:pt modelId="{CAF86639-DD39-45FF-911B-2F1D5278CA17}" type="pres">
      <dgm:prSet presAssocID="{AFE44B49-3132-4F85-9D4D-6FDAAF02D9EC}" presName="hierChild4" presStyleCnt="0"/>
      <dgm:spPr/>
    </dgm:pt>
    <dgm:pt modelId="{5C029DBB-F0DD-40EA-97DE-D474E7253BB6}" type="pres">
      <dgm:prSet presAssocID="{AFE44B49-3132-4F85-9D4D-6FDAAF02D9EC}" presName="hierChild5" presStyleCnt="0"/>
      <dgm:spPr/>
    </dgm:pt>
    <dgm:pt modelId="{F27C2F75-1CB3-42E6-95D3-E92CF73B342B}" type="pres">
      <dgm:prSet presAssocID="{F0ABB2FC-36F4-4A89-8A31-BD23DC34C00B}" presName="hierChild5" presStyleCnt="0"/>
      <dgm:spPr/>
    </dgm:pt>
    <dgm:pt modelId="{92920F6D-7387-46AE-B502-E7E6308B9BBA}" type="pres">
      <dgm:prSet presAssocID="{E540AA67-477A-447A-9C33-4DDB7D07B676}" presName="hierChild3" presStyleCnt="0"/>
      <dgm:spPr/>
    </dgm:pt>
  </dgm:ptLst>
  <dgm:cxnLst>
    <dgm:cxn modelId="{1E6ADB00-F5DB-4AC0-A48F-1D2E8B0F4F6E}" type="presOf" srcId="{CAEFBF7B-F2C5-482F-915C-3877725C1910}" destId="{DE80AB31-1BA3-4715-BEBA-3CE4208F6856}" srcOrd="0" destOrd="0" presId="urn:microsoft.com/office/officeart/2005/8/layout/orgChart1"/>
    <dgm:cxn modelId="{4B2F5405-5985-41BE-A033-FCC113E15A58}" type="presOf" srcId="{0E646819-02D0-4D12-BFFD-B5C378F2A1B0}" destId="{508EB14F-4B24-4A18-A090-AD88A059A091}" srcOrd="0" destOrd="0" presId="urn:microsoft.com/office/officeart/2005/8/layout/orgChart1"/>
    <dgm:cxn modelId="{EEE14407-A33B-46F5-9000-E3F9CB0624F0}" type="presOf" srcId="{AFE44B49-3132-4F85-9D4D-6FDAAF02D9EC}" destId="{80E12281-A855-47E0-8E9A-6261768C812C}" srcOrd="0" destOrd="0" presId="urn:microsoft.com/office/officeart/2005/8/layout/orgChart1"/>
    <dgm:cxn modelId="{3BED050A-787A-4CD7-86B1-036DA26004D8}" srcId="{AAC6D205-3BFB-4545-A220-63ACEA1CC483}" destId="{676A550C-5AF6-4FEA-9B56-5B9A44DD6FAA}" srcOrd="1" destOrd="0" parTransId="{FF67AC08-E8B5-453E-BC7C-E6E9FE2B278A}" sibTransId="{39EA32B4-2E18-4374-A31A-4B426CC96A97}"/>
    <dgm:cxn modelId="{6D01730E-8494-4BF8-86AE-E8EAF3F18736}" type="presOf" srcId="{45C87DF1-E433-4D27-AFD5-A4561C251D66}" destId="{89BA569D-76DF-4CFC-992D-46CC9803F434}" srcOrd="0" destOrd="0" presId="urn:microsoft.com/office/officeart/2005/8/layout/orgChart1"/>
    <dgm:cxn modelId="{8B76F922-50BE-4A64-98D7-F5D6A22FC7F8}" type="presOf" srcId="{E540AA67-477A-447A-9C33-4DDB7D07B676}" destId="{AC579613-A6D5-44D9-92B6-0AD9A2E90B6D}" srcOrd="1" destOrd="0" presId="urn:microsoft.com/office/officeart/2005/8/layout/orgChart1"/>
    <dgm:cxn modelId="{5527D125-64F6-4B3B-8ED6-FE8FD830D59D}" srcId="{F6F35CE0-D13E-4009-B5CB-9D2A287EEEC4}" destId="{E540AA67-477A-447A-9C33-4DDB7D07B676}" srcOrd="0" destOrd="0" parTransId="{C451A21C-1B2C-46C4-AEF8-E6FAE4ADE4EF}" sibTransId="{57CF477E-52F8-434F-A2F0-A22E364DC62E}"/>
    <dgm:cxn modelId="{710DE828-A4CE-4DE9-9F28-F5D85C1E76DE}" type="presOf" srcId="{3F708B4F-706F-460D-BECC-36DADE832A01}" destId="{BA7B9806-A29B-4B01-AF6F-F830C54CFF87}" srcOrd="1" destOrd="0" presId="urn:microsoft.com/office/officeart/2005/8/layout/orgChart1"/>
    <dgm:cxn modelId="{5FA0622A-0F91-46AC-BEAA-19736708CBA7}" type="presOf" srcId="{9F01BC34-B231-48D5-8969-720ED74826F8}" destId="{DC2BD0D0-7DE4-42FB-8D1F-340C521C3C75}" srcOrd="0" destOrd="0" presId="urn:microsoft.com/office/officeart/2005/8/layout/orgChart1"/>
    <dgm:cxn modelId="{979E292D-C496-4015-B32E-FBBFAD96271C}" type="presOf" srcId="{B902D158-E1D6-4F73-AF71-BB53E91F6692}" destId="{510AD924-7BCB-434B-8801-B035F0A6FCF4}" srcOrd="0" destOrd="0" presId="urn:microsoft.com/office/officeart/2005/8/layout/orgChart1"/>
    <dgm:cxn modelId="{A5D8A62E-15C3-418C-9835-6585AD258542}" srcId="{E540AA67-477A-447A-9C33-4DDB7D07B676}" destId="{566324D0-CEFC-496B-8A9D-711ADB7B6F08}" srcOrd="0" destOrd="0" parTransId="{54D28FDB-5BEA-4620-9C98-BBF9FFF42103}" sibTransId="{CFFF0B4E-E8F4-4278-A22F-81C8B7D3C55A}"/>
    <dgm:cxn modelId="{97339D32-1704-42CF-BDAA-84582BE05EC8}" type="presOf" srcId="{68C6EF83-787A-41A4-9F1E-7D10902EB7B0}" destId="{80F27009-90E3-4284-AB93-1525808FD147}" srcOrd="0" destOrd="0" presId="urn:microsoft.com/office/officeart/2005/8/layout/orgChart1"/>
    <dgm:cxn modelId="{9F791E3A-2C78-4C90-8283-9492958A9518}" type="presOf" srcId="{88452079-192E-4BC2-B130-4FCC4D49DC58}" destId="{54361416-FBA9-4051-8520-FB5498A17C6B}" srcOrd="1" destOrd="0" presId="urn:microsoft.com/office/officeart/2005/8/layout/orgChart1"/>
    <dgm:cxn modelId="{EDF8833B-E6BE-445A-A2B5-14FCC8517306}" srcId="{E540AA67-477A-447A-9C33-4DDB7D07B676}" destId="{F0ABB2FC-36F4-4A89-8A31-BD23DC34C00B}" srcOrd="2" destOrd="0" parTransId="{9056097B-7CDE-469C-A0C0-EFCA464B8D75}" sibTransId="{4BBFB7FE-9EA9-4552-8220-BBD9C83C7196}"/>
    <dgm:cxn modelId="{2325E53B-AB18-41D1-9BBD-458D881C50ED}" srcId="{AAC6D205-3BFB-4545-A220-63ACEA1CC483}" destId="{287D74E2-0B6B-436D-8D46-2A8455F5F1C5}" srcOrd="0" destOrd="0" parTransId="{45C87DF1-E433-4D27-AFD5-A4561C251D66}" sibTransId="{87C3213C-5112-406A-A9BF-E7FA9D3EF82E}"/>
    <dgm:cxn modelId="{43B5F23D-82B1-4713-BBF4-287B579CD4B5}" srcId="{566324D0-CEFC-496B-8A9D-711ADB7B6F08}" destId="{88452079-192E-4BC2-B130-4FCC4D49DC58}" srcOrd="0" destOrd="0" parTransId="{A19FD46D-AD67-44ED-BA6A-9445472467AD}" sibTransId="{23FCD872-0836-4F70-9E85-B263689DFAAB}"/>
    <dgm:cxn modelId="{7324833E-918E-4DE6-939C-A48CA9871A53}" type="presOf" srcId="{E540AA67-477A-447A-9C33-4DDB7D07B676}" destId="{34A1DF45-68E6-44C0-B526-F90958606EBA}" srcOrd="0" destOrd="0" presId="urn:microsoft.com/office/officeart/2005/8/layout/orgChart1"/>
    <dgm:cxn modelId="{4520E260-C2F1-4286-B0D6-E084E3DD89D9}" type="presOf" srcId="{BB780183-6F2E-418B-8637-9D5358D523A6}" destId="{9D34805B-0A76-4474-86CA-D0131EBBFBC0}" srcOrd="0" destOrd="0" presId="urn:microsoft.com/office/officeart/2005/8/layout/orgChart1"/>
    <dgm:cxn modelId="{00EF1661-93E2-40A2-83C9-7235716FDE25}" srcId="{E540AA67-477A-447A-9C33-4DDB7D07B676}" destId="{AAC6D205-3BFB-4545-A220-63ACEA1CC483}" srcOrd="1" destOrd="0" parTransId="{C18BAF21-0B27-4737-BF09-C2670787A119}" sibTransId="{B1E878BF-BE38-4962-8DC4-9AEA6BDDCDF4}"/>
    <dgm:cxn modelId="{7CE8B662-9357-4EBA-8D2A-5274DB0EBC87}" srcId="{AAC6D205-3BFB-4545-A220-63ACEA1CC483}" destId="{0CC74805-B44A-4E42-9AD6-00A35B379918}" srcOrd="3" destOrd="0" parTransId="{A035B9FA-7F78-4147-8F79-4601DACE446B}" sibTransId="{888C033E-E705-493D-B4CD-7B17CB88A139}"/>
    <dgm:cxn modelId="{D5A5D247-F4FC-4038-90B8-4A6429D42405}" type="presOf" srcId="{287D74E2-0B6B-436D-8D46-2A8455F5F1C5}" destId="{EB1B3944-FABA-4EE7-8902-CA435F2DE8C5}" srcOrd="0" destOrd="0" presId="urn:microsoft.com/office/officeart/2005/8/layout/orgChart1"/>
    <dgm:cxn modelId="{56F2F847-7B0E-4739-AE14-EAF5A0926696}" type="presOf" srcId="{B902D158-E1D6-4F73-AF71-BB53E91F6692}" destId="{BCF15C63-2C0C-45BB-813A-3554F711C24D}" srcOrd="1" destOrd="0" presId="urn:microsoft.com/office/officeart/2005/8/layout/orgChart1"/>
    <dgm:cxn modelId="{3744BF4C-3C2C-4B1A-9D33-A6ABE96A0AAC}" type="presOf" srcId="{676A550C-5AF6-4FEA-9B56-5B9A44DD6FAA}" destId="{9D37D1C5-E87D-4580-876A-A0F5165311F8}" srcOrd="0" destOrd="0" presId="urn:microsoft.com/office/officeart/2005/8/layout/orgChart1"/>
    <dgm:cxn modelId="{DFD9186E-C21E-4239-93F5-98B73B9E7341}" type="presOf" srcId="{A19FD46D-AD67-44ED-BA6A-9445472467AD}" destId="{27D8C719-93DB-4501-AE70-3F3F8FE61938}" srcOrd="0" destOrd="0" presId="urn:microsoft.com/office/officeart/2005/8/layout/orgChart1"/>
    <dgm:cxn modelId="{37BEB54E-A62C-4709-9ED3-AA0FEABC465C}" type="presOf" srcId="{DCD14E69-0017-4453-9C34-65C5E09BD15A}" destId="{E7CA00E2-2EBB-4109-8168-DC61CD3F9C82}" srcOrd="0" destOrd="0" presId="urn:microsoft.com/office/officeart/2005/8/layout/orgChart1"/>
    <dgm:cxn modelId="{D1471150-F977-44F6-B0B5-ED61B67BB785}" type="presOf" srcId="{0E646819-02D0-4D12-BFFD-B5C378F2A1B0}" destId="{2D34A56B-24CB-4904-911D-05CF3744EA8C}" srcOrd="1" destOrd="0" presId="urn:microsoft.com/office/officeart/2005/8/layout/orgChart1"/>
    <dgm:cxn modelId="{48426057-9DA0-446F-9AD9-1724AD36267C}" type="presOf" srcId="{FF67AC08-E8B5-453E-BC7C-E6E9FE2B278A}" destId="{3F31F9DB-0401-4449-8163-193CDB3DB852}" srcOrd="0" destOrd="0" presId="urn:microsoft.com/office/officeart/2005/8/layout/orgChart1"/>
    <dgm:cxn modelId="{19B6C97B-CA00-47F4-B1CA-6CA36F3F634B}" type="presOf" srcId="{AAC6D205-3BFB-4545-A220-63ACEA1CC483}" destId="{ECD49312-7976-43E8-A8C8-3D587AC4CB1F}" srcOrd="0" destOrd="0" presId="urn:microsoft.com/office/officeart/2005/8/layout/orgChart1"/>
    <dgm:cxn modelId="{770EB07F-7DBE-4AD2-B1A9-6E5FC9310AD2}" type="presOf" srcId="{0CC74805-B44A-4E42-9AD6-00A35B379918}" destId="{7B0CD207-5D36-41F0-91C7-D1BB2129EF67}" srcOrd="0" destOrd="0" presId="urn:microsoft.com/office/officeart/2005/8/layout/orgChart1"/>
    <dgm:cxn modelId="{A6F1EF85-2127-414C-AB28-45781A8A1F48}" type="presOf" srcId="{566324D0-CEFC-496B-8A9D-711ADB7B6F08}" destId="{DDE85FE3-131D-4144-B7D0-B1AB268E3962}" srcOrd="0" destOrd="0" presId="urn:microsoft.com/office/officeart/2005/8/layout/orgChart1"/>
    <dgm:cxn modelId="{BE528786-7A2F-4A99-A144-A86B61ECC2A1}" srcId="{AAC6D205-3BFB-4545-A220-63ACEA1CC483}" destId="{3F708B4F-706F-460D-BECC-36DADE832A01}" srcOrd="2" destOrd="0" parTransId="{14F81901-68E8-4EC5-94D7-346C8A066131}" sibTransId="{320F1598-F0DB-444C-B43C-18DF8F91D3B0}"/>
    <dgm:cxn modelId="{619AF98C-C389-46BE-A31F-EA8DB3448525}" type="presOf" srcId="{287D74E2-0B6B-436D-8D46-2A8455F5F1C5}" destId="{07B93C5A-DB05-4384-B6C6-84349F3D1F82}" srcOrd="1" destOrd="0" presId="urn:microsoft.com/office/officeart/2005/8/layout/orgChart1"/>
    <dgm:cxn modelId="{48CA1B8F-C044-4456-80AC-8AFB53773B04}" type="presOf" srcId="{AAC6D205-3BFB-4545-A220-63ACEA1CC483}" destId="{28D1905A-7A09-4297-90D6-A911083917BB}" srcOrd="1" destOrd="0" presId="urn:microsoft.com/office/officeart/2005/8/layout/orgChart1"/>
    <dgm:cxn modelId="{4FB7D890-1692-4816-B562-7749A1E1CA67}" type="presOf" srcId="{3F708B4F-706F-460D-BECC-36DADE832A01}" destId="{99B20733-07F5-4046-AD2A-61F64D8191CB}" srcOrd="0" destOrd="0" presId="urn:microsoft.com/office/officeart/2005/8/layout/orgChart1"/>
    <dgm:cxn modelId="{7CB71E93-46B2-44E9-B838-1C0F242F2B9E}" srcId="{F0ABB2FC-36F4-4A89-8A31-BD23DC34C00B}" destId="{AFE44B49-3132-4F85-9D4D-6FDAAF02D9EC}" srcOrd="2" destOrd="0" parTransId="{9F01BC34-B231-48D5-8969-720ED74826F8}" sibTransId="{0F2ECBE4-7E65-40DE-85F0-37833A40AE08}"/>
    <dgm:cxn modelId="{768CA795-CAEB-4F44-B4A5-CB07DB6E0BE7}" type="presOf" srcId="{14F81901-68E8-4EC5-94D7-346C8A066131}" destId="{3AE92686-55F4-46BE-BA8D-15C169508EB9}" srcOrd="0" destOrd="0" presId="urn:microsoft.com/office/officeart/2005/8/layout/orgChart1"/>
    <dgm:cxn modelId="{2EA22F9A-7023-48E2-80FD-C6E18546040B}" type="presOf" srcId="{566324D0-CEFC-496B-8A9D-711ADB7B6F08}" destId="{05777906-1E48-454A-81F3-6D53749CCCA3}" srcOrd="1" destOrd="0" presId="urn:microsoft.com/office/officeart/2005/8/layout/orgChart1"/>
    <dgm:cxn modelId="{562CDEA1-4853-465E-9BEC-E739B00382E9}" type="presOf" srcId="{54D28FDB-5BEA-4620-9C98-BBF9FFF42103}" destId="{B382A36B-468C-4AC7-84F9-5C1B87F0D030}" srcOrd="0" destOrd="0" presId="urn:microsoft.com/office/officeart/2005/8/layout/orgChart1"/>
    <dgm:cxn modelId="{FEC6FCA1-6FFF-4D71-BBBF-B9645CE703AB}" type="presOf" srcId="{F0ABB2FC-36F4-4A89-8A31-BD23DC34C00B}" destId="{794FF282-AA90-462E-B137-08E21B7706F2}" srcOrd="0" destOrd="0" presId="urn:microsoft.com/office/officeart/2005/8/layout/orgChart1"/>
    <dgm:cxn modelId="{023204A2-953C-440B-8972-9BC2F686E9C4}" type="presOf" srcId="{AFE44B49-3132-4F85-9D4D-6FDAAF02D9EC}" destId="{A6255637-320E-42C6-8396-37959BB85A73}" srcOrd="1" destOrd="0" presId="urn:microsoft.com/office/officeart/2005/8/layout/orgChart1"/>
    <dgm:cxn modelId="{0E63ABA7-B747-4466-9693-43EF4CA3940E}" type="presOf" srcId="{88452079-192E-4BC2-B130-4FCC4D49DC58}" destId="{91044873-FA72-4A6A-A791-1D2BD6CF076E}" srcOrd="0" destOrd="0" presId="urn:microsoft.com/office/officeart/2005/8/layout/orgChart1"/>
    <dgm:cxn modelId="{0ED0B6AF-1D41-4C1F-BDBE-DC09F05A655A}" type="presOf" srcId="{C18BAF21-0B27-4737-BF09-C2670787A119}" destId="{34946621-9FB7-49ED-B647-0896FEEE3BE2}" srcOrd="0" destOrd="0" presId="urn:microsoft.com/office/officeart/2005/8/layout/orgChart1"/>
    <dgm:cxn modelId="{75A514BD-1CBC-4F80-983E-A3DD95C84908}" type="presOf" srcId="{F6F35CE0-D13E-4009-B5CB-9D2A287EEEC4}" destId="{A3A58670-74A1-4B0C-8272-7B9FF79FC4C6}" srcOrd="0" destOrd="0" presId="urn:microsoft.com/office/officeart/2005/8/layout/orgChart1"/>
    <dgm:cxn modelId="{7AD06DBE-537C-4949-895D-AD20692E2BEC}" srcId="{F0ABB2FC-36F4-4A89-8A31-BD23DC34C00B}" destId="{0E646819-02D0-4D12-BFFD-B5C378F2A1B0}" srcOrd="0" destOrd="0" parTransId="{BB780183-6F2E-418B-8637-9D5358D523A6}" sibTransId="{573D2CD3-6032-4A38-B666-F8A98BDA2B72}"/>
    <dgm:cxn modelId="{BA8D6CC1-E00E-4E22-BBE9-361B93B0630D}" type="presOf" srcId="{676A550C-5AF6-4FEA-9B56-5B9A44DD6FAA}" destId="{AF7DC13E-3722-4D5E-9DE2-6EB039A683B6}" srcOrd="1" destOrd="0" presId="urn:microsoft.com/office/officeart/2005/8/layout/orgChart1"/>
    <dgm:cxn modelId="{9E594DC2-01BA-4E16-9865-CB28A072949C}" type="presOf" srcId="{DCD14E69-0017-4453-9C34-65C5E09BD15A}" destId="{91CBF13E-9354-4D92-A444-6C291E211F5B}" srcOrd="1" destOrd="0" presId="urn:microsoft.com/office/officeart/2005/8/layout/orgChart1"/>
    <dgm:cxn modelId="{119B25CD-1818-4C51-B66D-0CAAAB46C3AF}" srcId="{566324D0-CEFC-496B-8A9D-711ADB7B6F08}" destId="{B902D158-E1D6-4F73-AF71-BB53E91F6692}" srcOrd="1" destOrd="0" parTransId="{D555AA1B-E5FE-4687-BE7F-6699B43373CA}" sibTransId="{26D6E144-AB40-43C8-8FCE-2E4785AA2249}"/>
    <dgm:cxn modelId="{5627C4CD-1C26-4FD0-B17B-DB59CD20DB16}" type="presOf" srcId="{9C992DB4-DAE5-4421-9100-2B107AEA57A1}" destId="{F0DA2525-0C40-41E1-A20D-0750C4A649D1}" srcOrd="0" destOrd="0" presId="urn:microsoft.com/office/officeart/2005/8/layout/orgChart1"/>
    <dgm:cxn modelId="{18D43BD1-034A-4D34-8554-D3919A951EA3}" srcId="{F0ABB2FC-36F4-4A89-8A31-BD23DC34C00B}" destId="{68C6EF83-787A-41A4-9F1E-7D10902EB7B0}" srcOrd="1" destOrd="0" parTransId="{9C992DB4-DAE5-4421-9100-2B107AEA57A1}" sibTransId="{F2204A36-954D-473D-9E86-12CB0EDDD558}"/>
    <dgm:cxn modelId="{2466EFD4-EDAE-4FB7-8D65-33BFC4032643}" srcId="{566324D0-CEFC-496B-8A9D-711ADB7B6F08}" destId="{DCD14E69-0017-4453-9C34-65C5E09BD15A}" srcOrd="2" destOrd="0" parTransId="{CAEFBF7B-F2C5-482F-915C-3877725C1910}" sibTransId="{C52625D0-9614-4ABE-A63C-996B44993907}"/>
    <dgm:cxn modelId="{A47113D5-ADD8-4E91-B234-C8BF13C67A10}" type="presOf" srcId="{9056097B-7CDE-469C-A0C0-EFCA464B8D75}" destId="{AB4288F4-0B08-47F3-A668-4FC3746937BF}" srcOrd="0" destOrd="0" presId="urn:microsoft.com/office/officeart/2005/8/layout/orgChart1"/>
    <dgm:cxn modelId="{FE3D6BD6-5A29-48AE-84D7-26541C42C357}" type="presOf" srcId="{0CC74805-B44A-4E42-9AD6-00A35B379918}" destId="{F15E7AF6-96B3-4E81-A97D-0274868630D9}" srcOrd="1" destOrd="0" presId="urn:microsoft.com/office/officeart/2005/8/layout/orgChart1"/>
    <dgm:cxn modelId="{42EFB7EC-BA79-4548-9ED3-3310FD13BDCD}" type="presOf" srcId="{68C6EF83-787A-41A4-9F1E-7D10902EB7B0}" destId="{A839578D-D905-4AFB-9D2A-24535336E27B}" srcOrd="1" destOrd="0" presId="urn:microsoft.com/office/officeart/2005/8/layout/orgChart1"/>
    <dgm:cxn modelId="{1388D5EE-C846-4454-AB81-19036D8FF9ED}" type="presOf" srcId="{A035B9FA-7F78-4147-8F79-4601DACE446B}" destId="{2A355098-301D-4868-B9F9-9084C971DD55}" srcOrd="0" destOrd="0" presId="urn:microsoft.com/office/officeart/2005/8/layout/orgChart1"/>
    <dgm:cxn modelId="{6FB7B5F4-FF30-4F00-BA71-C913E45F800B}" type="presOf" srcId="{F0ABB2FC-36F4-4A89-8A31-BD23DC34C00B}" destId="{68D89E7F-16D6-41D2-9E34-FA77D1B35656}" srcOrd="1" destOrd="0" presId="urn:microsoft.com/office/officeart/2005/8/layout/orgChart1"/>
    <dgm:cxn modelId="{3AD764F8-5305-44A6-AE02-33C33EB7511A}" type="presOf" srcId="{D555AA1B-E5FE-4687-BE7F-6699B43373CA}" destId="{510160D2-9E9A-4958-AAC5-CE230CCA4263}" srcOrd="0" destOrd="0" presId="urn:microsoft.com/office/officeart/2005/8/layout/orgChart1"/>
    <dgm:cxn modelId="{79E7BCD2-6819-43A1-B66C-1B68859D6636}" type="presParOf" srcId="{A3A58670-74A1-4B0C-8272-7B9FF79FC4C6}" destId="{9E77590F-1F4F-4D9E-8181-7D03BE7FF5A5}" srcOrd="0" destOrd="0" presId="urn:microsoft.com/office/officeart/2005/8/layout/orgChart1"/>
    <dgm:cxn modelId="{275D51A8-F445-4F10-B7D6-925022E3017E}" type="presParOf" srcId="{9E77590F-1F4F-4D9E-8181-7D03BE7FF5A5}" destId="{BF34CF88-3B4E-403B-A9DC-32D5146A37BB}" srcOrd="0" destOrd="0" presId="urn:microsoft.com/office/officeart/2005/8/layout/orgChart1"/>
    <dgm:cxn modelId="{580232A3-9DBC-4CD1-A42F-8DCD507DB324}" type="presParOf" srcId="{BF34CF88-3B4E-403B-A9DC-32D5146A37BB}" destId="{34A1DF45-68E6-44C0-B526-F90958606EBA}" srcOrd="0" destOrd="0" presId="urn:microsoft.com/office/officeart/2005/8/layout/orgChart1"/>
    <dgm:cxn modelId="{61965720-6BF2-420C-A316-EC18EA0C6C6C}" type="presParOf" srcId="{BF34CF88-3B4E-403B-A9DC-32D5146A37BB}" destId="{AC579613-A6D5-44D9-92B6-0AD9A2E90B6D}" srcOrd="1" destOrd="0" presId="urn:microsoft.com/office/officeart/2005/8/layout/orgChart1"/>
    <dgm:cxn modelId="{C71CFC67-10D4-4EBA-8534-C30864E4E472}" type="presParOf" srcId="{9E77590F-1F4F-4D9E-8181-7D03BE7FF5A5}" destId="{390CD238-D3BB-4129-9608-C15AF8AF3614}" srcOrd="1" destOrd="0" presId="urn:microsoft.com/office/officeart/2005/8/layout/orgChart1"/>
    <dgm:cxn modelId="{3194F82A-1AC2-403C-B6D5-120339238158}" type="presParOf" srcId="{390CD238-D3BB-4129-9608-C15AF8AF3614}" destId="{B382A36B-468C-4AC7-84F9-5C1B87F0D030}" srcOrd="0" destOrd="0" presId="urn:microsoft.com/office/officeart/2005/8/layout/orgChart1"/>
    <dgm:cxn modelId="{C55C36F7-EC2A-4436-AE8C-B2CE8DAE911B}" type="presParOf" srcId="{390CD238-D3BB-4129-9608-C15AF8AF3614}" destId="{251E4725-4A3F-48F1-8D2D-871331AB61FD}" srcOrd="1" destOrd="0" presId="urn:microsoft.com/office/officeart/2005/8/layout/orgChart1"/>
    <dgm:cxn modelId="{B232A769-5535-40E0-BD4C-00FFEC4CB96B}" type="presParOf" srcId="{251E4725-4A3F-48F1-8D2D-871331AB61FD}" destId="{58AF3D1D-A570-4FD8-BC65-11BA7631EC6B}" srcOrd="0" destOrd="0" presId="urn:microsoft.com/office/officeart/2005/8/layout/orgChart1"/>
    <dgm:cxn modelId="{F67C8A78-B135-42C5-885C-5C9CBF19AC5D}" type="presParOf" srcId="{58AF3D1D-A570-4FD8-BC65-11BA7631EC6B}" destId="{DDE85FE3-131D-4144-B7D0-B1AB268E3962}" srcOrd="0" destOrd="0" presId="urn:microsoft.com/office/officeart/2005/8/layout/orgChart1"/>
    <dgm:cxn modelId="{F98CB8A1-F5DE-45DB-A109-930F8A88FE9E}" type="presParOf" srcId="{58AF3D1D-A570-4FD8-BC65-11BA7631EC6B}" destId="{05777906-1E48-454A-81F3-6D53749CCCA3}" srcOrd="1" destOrd="0" presId="urn:microsoft.com/office/officeart/2005/8/layout/orgChart1"/>
    <dgm:cxn modelId="{640F6B17-3039-4338-93E9-F503EDC1BC9E}" type="presParOf" srcId="{251E4725-4A3F-48F1-8D2D-871331AB61FD}" destId="{157D9321-64EC-4943-8D58-265A15AE0974}" srcOrd="1" destOrd="0" presId="urn:microsoft.com/office/officeart/2005/8/layout/orgChart1"/>
    <dgm:cxn modelId="{E91DEED5-B70D-43A9-A36A-708327C743B3}" type="presParOf" srcId="{157D9321-64EC-4943-8D58-265A15AE0974}" destId="{27D8C719-93DB-4501-AE70-3F3F8FE61938}" srcOrd="0" destOrd="0" presId="urn:microsoft.com/office/officeart/2005/8/layout/orgChart1"/>
    <dgm:cxn modelId="{21E90BDA-321A-4BB6-96FA-DB5AE6A41FE7}" type="presParOf" srcId="{157D9321-64EC-4943-8D58-265A15AE0974}" destId="{987B247B-85B6-4E14-BC41-3D23529C9FDD}" srcOrd="1" destOrd="0" presId="urn:microsoft.com/office/officeart/2005/8/layout/orgChart1"/>
    <dgm:cxn modelId="{D05EB186-08A7-48DB-9F98-C3D2611468F0}" type="presParOf" srcId="{987B247B-85B6-4E14-BC41-3D23529C9FDD}" destId="{FA59CDE5-2C90-4FA4-B0A8-765284186367}" srcOrd="0" destOrd="0" presId="urn:microsoft.com/office/officeart/2005/8/layout/orgChart1"/>
    <dgm:cxn modelId="{E95AD696-7500-422D-B733-1B5930FB9BB1}" type="presParOf" srcId="{FA59CDE5-2C90-4FA4-B0A8-765284186367}" destId="{91044873-FA72-4A6A-A791-1D2BD6CF076E}" srcOrd="0" destOrd="0" presId="urn:microsoft.com/office/officeart/2005/8/layout/orgChart1"/>
    <dgm:cxn modelId="{8205A18D-E5BA-4F92-A29B-9DC156A00A58}" type="presParOf" srcId="{FA59CDE5-2C90-4FA4-B0A8-765284186367}" destId="{54361416-FBA9-4051-8520-FB5498A17C6B}" srcOrd="1" destOrd="0" presId="urn:microsoft.com/office/officeart/2005/8/layout/orgChart1"/>
    <dgm:cxn modelId="{716A3334-4F74-4EBC-8869-7406DBB74E72}" type="presParOf" srcId="{987B247B-85B6-4E14-BC41-3D23529C9FDD}" destId="{22A64CC9-ED9E-4592-BED9-6C398D2B33ED}" srcOrd="1" destOrd="0" presId="urn:microsoft.com/office/officeart/2005/8/layout/orgChart1"/>
    <dgm:cxn modelId="{D34E63E4-A5BD-4060-8D84-8FBA505292FB}" type="presParOf" srcId="{987B247B-85B6-4E14-BC41-3D23529C9FDD}" destId="{6AF41E06-2550-4B9F-A0FA-C00EA39177A3}" srcOrd="2" destOrd="0" presId="urn:microsoft.com/office/officeart/2005/8/layout/orgChart1"/>
    <dgm:cxn modelId="{A36A0C44-E407-44DD-82DD-AA30D471FE26}" type="presParOf" srcId="{157D9321-64EC-4943-8D58-265A15AE0974}" destId="{510160D2-9E9A-4958-AAC5-CE230CCA4263}" srcOrd="2" destOrd="0" presId="urn:microsoft.com/office/officeart/2005/8/layout/orgChart1"/>
    <dgm:cxn modelId="{AB9F9005-C691-44D9-998B-F542CCCDF980}" type="presParOf" srcId="{157D9321-64EC-4943-8D58-265A15AE0974}" destId="{360E2D9B-6D41-4CEC-BC2E-B27CC48EE00B}" srcOrd="3" destOrd="0" presId="urn:microsoft.com/office/officeart/2005/8/layout/orgChart1"/>
    <dgm:cxn modelId="{329BDF69-45B4-4EC6-8443-C64391F63E09}" type="presParOf" srcId="{360E2D9B-6D41-4CEC-BC2E-B27CC48EE00B}" destId="{DF96CE4D-913B-427E-86A1-8AC401FB7FB4}" srcOrd="0" destOrd="0" presId="urn:microsoft.com/office/officeart/2005/8/layout/orgChart1"/>
    <dgm:cxn modelId="{1313B781-E789-4969-8D66-8E7D62E70D22}" type="presParOf" srcId="{DF96CE4D-913B-427E-86A1-8AC401FB7FB4}" destId="{510AD924-7BCB-434B-8801-B035F0A6FCF4}" srcOrd="0" destOrd="0" presId="urn:microsoft.com/office/officeart/2005/8/layout/orgChart1"/>
    <dgm:cxn modelId="{CB0A0E50-0780-4F03-8B65-B06B96310D5D}" type="presParOf" srcId="{DF96CE4D-913B-427E-86A1-8AC401FB7FB4}" destId="{BCF15C63-2C0C-45BB-813A-3554F711C24D}" srcOrd="1" destOrd="0" presId="urn:microsoft.com/office/officeart/2005/8/layout/orgChart1"/>
    <dgm:cxn modelId="{D66BA4F5-308D-4D0B-81F2-9F28A5FC76D1}" type="presParOf" srcId="{360E2D9B-6D41-4CEC-BC2E-B27CC48EE00B}" destId="{3AC4DD75-7B74-4F0B-B8C3-80EF13AA1FD5}" srcOrd="1" destOrd="0" presId="urn:microsoft.com/office/officeart/2005/8/layout/orgChart1"/>
    <dgm:cxn modelId="{7C8E1C94-A7BE-4C6E-81F8-A33CACF65C75}" type="presParOf" srcId="{360E2D9B-6D41-4CEC-BC2E-B27CC48EE00B}" destId="{05370BA3-1B96-4497-9002-1CBA95768234}" srcOrd="2" destOrd="0" presId="urn:microsoft.com/office/officeart/2005/8/layout/orgChart1"/>
    <dgm:cxn modelId="{56590254-647E-45CE-B975-EDDF8A02D3CE}" type="presParOf" srcId="{157D9321-64EC-4943-8D58-265A15AE0974}" destId="{DE80AB31-1BA3-4715-BEBA-3CE4208F6856}" srcOrd="4" destOrd="0" presId="urn:microsoft.com/office/officeart/2005/8/layout/orgChart1"/>
    <dgm:cxn modelId="{2A71AE2A-77D8-4159-A1AD-4681EEA63DA0}" type="presParOf" srcId="{157D9321-64EC-4943-8D58-265A15AE0974}" destId="{EB3DF3D5-7712-42C7-96FD-595729FC9440}" srcOrd="5" destOrd="0" presId="urn:microsoft.com/office/officeart/2005/8/layout/orgChart1"/>
    <dgm:cxn modelId="{288B0624-AE75-401E-BA40-FF550DB1EA61}" type="presParOf" srcId="{EB3DF3D5-7712-42C7-96FD-595729FC9440}" destId="{866BAB04-85C5-4648-B87C-65A7FC744809}" srcOrd="0" destOrd="0" presId="urn:microsoft.com/office/officeart/2005/8/layout/orgChart1"/>
    <dgm:cxn modelId="{9116693A-8F4E-42BC-AB6C-B30ADB3DD38C}" type="presParOf" srcId="{866BAB04-85C5-4648-B87C-65A7FC744809}" destId="{E7CA00E2-2EBB-4109-8168-DC61CD3F9C82}" srcOrd="0" destOrd="0" presId="urn:microsoft.com/office/officeart/2005/8/layout/orgChart1"/>
    <dgm:cxn modelId="{60759066-38F5-4B70-8C17-D1EDE0A42A6C}" type="presParOf" srcId="{866BAB04-85C5-4648-B87C-65A7FC744809}" destId="{91CBF13E-9354-4D92-A444-6C291E211F5B}" srcOrd="1" destOrd="0" presId="urn:microsoft.com/office/officeart/2005/8/layout/orgChart1"/>
    <dgm:cxn modelId="{8910EA35-3076-4222-B425-19111096FC75}" type="presParOf" srcId="{EB3DF3D5-7712-42C7-96FD-595729FC9440}" destId="{9365D53C-9CD9-4BF9-8D1A-1219A8082877}" srcOrd="1" destOrd="0" presId="urn:microsoft.com/office/officeart/2005/8/layout/orgChart1"/>
    <dgm:cxn modelId="{23B5C3A7-5619-4658-B6E8-6A79D701A238}" type="presParOf" srcId="{EB3DF3D5-7712-42C7-96FD-595729FC9440}" destId="{A1A9C9A1-7485-45DD-BE46-C4FBCB744D1C}" srcOrd="2" destOrd="0" presId="urn:microsoft.com/office/officeart/2005/8/layout/orgChart1"/>
    <dgm:cxn modelId="{C725F156-3050-4359-B602-B83527D1241E}" type="presParOf" srcId="{251E4725-4A3F-48F1-8D2D-871331AB61FD}" destId="{DB3D9A7E-2D33-4114-9966-955484ED2E9E}" srcOrd="2" destOrd="0" presId="urn:microsoft.com/office/officeart/2005/8/layout/orgChart1"/>
    <dgm:cxn modelId="{3EA46CBA-2093-43E7-82A4-DA73A44748FA}" type="presParOf" srcId="{390CD238-D3BB-4129-9608-C15AF8AF3614}" destId="{34946621-9FB7-49ED-B647-0896FEEE3BE2}" srcOrd="2" destOrd="0" presId="urn:microsoft.com/office/officeart/2005/8/layout/orgChart1"/>
    <dgm:cxn modelId="{08D2E9F9-1B21-4356-92CD-082621257BA9}" type="presParOf" srcId="{390CD238-D3BB-4129-9608-C15AF8AF3614}" destId="{0AB347A5-98C8-4F6A-87F6-A527E84A583A}" srcOrd="3" destOrd="0" presId="urn:microsoft.com/office/officeart/2005/8/layout/orgChart1"/>
    <dgm:cxn modelId="{F503F3EC-814D-446E-89B3-ACBB07B390B5}" type="presParOf" srcId="{0AB347A5-98C8-4F6A-87F6-A527E84A583A}" destId="{A356F466-E644-4E44-AE6A-FED87B24F110}" srcOrd="0" destOrd="0" presId="urn:microsoft.com/office/officeart/2005/8/layout/orgChart1"/>
    <dgm:cxn modelId="{F8A62CF4-DF97-4F07-B354-EE8A559768C8}" type="presParOf" srcId="{A356F466-E644-4E44-AE6A-FED87B24F110}" destId="{ECD49312-7976-43E8-A8C8-3D587AC4CB1F}" srcOrd="0" destOrd="0" presId="urn:microsoft.com/office/officeart/2005/8/layout/orgChart1"/>
    <dgm:cxn modelId="{C4D5A6B9-0908-4390-83F8-62B25331A324}" type="presParOf" srcId="{A356F466-E644-4E44-AE6A-FED87B24F110}" destId="{28D1905A-7A09-4297-90D6-A911083917BB}" srcOrd="1" destOrd="0" presId="urn:microsoft.com/office/officeart/2005/8/layout/orgChart1"/>
    <dgm:cxn modelId="{48EC6070-6BA5-46B4-9997-0D383527E915}" type="presParOf" srcId="{0AB347A5-98C8-4F6A-87F6-A527E84A583A}" destId="{11312D31-DE51-4799-A211-2FE7D6BD7B8D}" srcOrd="1" destOrd="0" presId="urn:microsoft.com/office/officeart/2005/8/layout/orgChart1"/>
    <dgm:cxn modelId="{09DA489A-44F1-413D-9416-239E920D94A6}" type="presParOf" srcId="{11312D31-DE51-4799-A211-2FE7D6BD7B8D}" destId="{89BA569D-76DF-4CFC-992D-46CC9803F434}" srcOrd="0" destOrd="0" presId="urn:microsoft.com/office/officeart/2005/8/layout/orgChart1"/>
    <dgm:cxn modelId="{B0B6CAE1-D5B3-4727-8F9F-43FE48D4A16E}" type="presParOf" srcId="{11312D31-DE51-4799-A211-2FE7D6BD7B8D}" destId="{6DB2E7D9-3BA6-41BE-95E9-F87DE8752216}" srcOrd="1" destOrd="0" presId="urn:microsoft.com/office/officeart/2005/8/layout/orgChart1"/>
    <dgm:cxn modelId="{1C70EC6B-DBF7-4B4A-B56D-F02B6B6F9CEA}" type="presParOf" srcId="{6DB2E7D9-3BA6-41BE-95E9-F87DE8752216}" destId="{831593DB-E3E1-489B-9D37-C0F6FCB04B9E}" srcOrd="0" destOrd="0" presId="urn:microsoft.com/office/officeart/2005/8/layout/orgChart1"/>
    <dgm:cxn modelId="{9DCBD1CD-24FA-40E6-87F7-01E5407860D6}" type="presParOf" srcId="{831593DB-E3E1-489B-9D37-C0F6FCB04B9E}" destId="{EB1B3944-FABA-4EE7-8902-CA435F2DE8C5}" srcOrd="0" destOrd="0" presId="urn:microsoft.com/office/officeart/2005/8/layout/orgChart1"/>
    <dgm:cxn modelId="{1420897D-FDA3-4064-BDBC-5E7A81FBDE32}" type="presParOf" srcId="{831593DB-E3E1-489B-9D37-C0F6FCB04B9E}" destId="{07B93C5A-DB05-4384-B6C6-84349F3D1F82}" srcOrd="1" destOrd="0" presId="urn:microsoft.com/office/officeart/2005/8/layout/orgChart1"/>
    <dgm:cxn modelId="{DD2F285D-A3CE-41A4-BDF8-27357F783209}" type="presParOf" srcId="{6DB2E7D9-3BA6-41BE-95E9-F87DE8752216}" destId="{C3C2028A-5D74-4F66-8C18-57ACC0974844}" srcOrd="1" destOrd="0" presId="urn:microsoft.com/office/officeart/2005/8/layout/orgChart1"/>
    <dgm:cxn modelId="{725B971F-0760-4815-8F9D-205B2174AE43}" type="presParOf" srcId="{6DB2E7D9-3BA6-41BE-95E9-F87DE8752216}" destId="{E70F84F0-E56B-4285-AD2B-9E6C2209822A}" srcOrd="2" destOrd="0" presId="urn:microsoft.com/office/officeart/2005/8/layout/orgChart1"/>
    <dgm:cxn modelId="{535EE340-889A-4320-9EE6-D928BB2EDA5A}" type="presParOf" srcId="{11312D31-DE51-4799-A211-2FE7D6BD7B8D}" destId="{3F31F9DB-0401-4449-8163-193CDB3DB852}" srcOrd="2" destOrd="0" presId="urn:microsoft.com/office/officeart/2005/8/layout/orgChart1"/>
    <dgm:cxn modelId="{5060512C-A51A-4FB6-B909-6BE38DA72285}" type="presParOf" srcId="{11312D31-DE51-4799-A211-2FE7D6BD7B8D}" destId="{84A8E48C-175E-4FD0-84DD-AC1BE76C8C3B}" srcOrd="3" destOrd="0" presId="urn:microsoft.com/office/officeart/2005/8/layout/orgChart1"/>
    <dgm:cxn modelId="{FAFC68C6-D9A0-471E-9334-F45DB8C05D49}" type="presParOf" srcId="{84A8E48C-175E-4FD0-84DD-AC1BE76C8C3B}" destId="{A8831E49-4308-4E59-AED6-5B5E590C9CB3}" srcOrd="0" destOrd="0" presId="urn:microsoft.com/office/officeart/2005/8/layout/orgChart1"/>
    <dgm:cxn modelId="{BB37EF1D-917B-45A2-B889-04CF85C7DB93}" type="presParOf" srcId="{A8831E49-4308-4E59-AED6-5B5E590C9CB3}" destId="{9D37D1C5-E87D-4580-876A-A0F5165311F8}" srcOrd="0" destOrd="0" presId="urn:microsoft.com/office/officeart/2005/8/layout/orgChart1"/>
    <dgm:cxn modelId="{8141EE1B-FCD6-47D2-AC86-B31B4C2645CF}" type="presParOf" srcId="{A8831E49-4308-4E59-AED6-5B5E590C9CB3}" destId="{AF7DC13E-3722-4D5E-9DE2-6EB039A683B6}" srcOrd="1" destOrd="0" presId="urn:microsoft.com/office/officeart/2005/8/layout/orgChart1"/>
    <dgm:cxn modelId="{BD5379D2-6053-424E-B8A6-CC43C383F2C9}" type="presParOf" srcId="{84A8E48C-175E-4FD0-84DD-AC1BE76C8C3B}" destId="{4C2CF7BF-5467-46E7-A3A5-EACFC50828CD}" srcOrd="1" destOrd="0" presId="urn:microsoft.com/office/officeart/2005/8/layout/orgChart1"/>
    <dgm:cxn modelId="{690BC5B9-3BC5-4D70-B02E-B0FC85FBF6A8}" type="presParOf" srcId="{84A8E48C-175E-4FD0-84DD-AC1BE76C8C3B}" destId="{7F6E9F41-4BEA-4C14-AAFB-B3C4BDB399C0}" srcOrd="2" destOrd="0" presId="urn:microsoft.com/office/officeart/2005/8/layout/orgChart1"/>
    <dgm:cxn modelId="{0FDF45DF-712F-45A9-8080-924A67608B95}" type="presParOf" srcId="{11312D31-DE51-4799-A211-2FE7D6BD7B8D}" destId="{3AE92686-55F4-46BE-BA8D-15C169508EB9}" srcOrd="4" destOrd="0" presId="urn:microsoft.com/office/officeart/2005/8/layout/orgChart1"/>
    <dgm:cxn modelId="{5803A434-5126-4AA9-8872-A9EA5759052B}" type="presParOf" srcId="{11312D31-DE51-4799-A211-2FE7D6BD7B8D}" destId="{2DAE3E94-99F0-4FA0-A47F-8DE2857A18DA}" srcOrd="5" destOrd="0" presId="urn:microsoft.com/office/officeart/2005/8/layout/orgChart1"/>
    <dgm:cxn modelId="{1B6A9FBC-4A7E-44AF-B66A-CB45F9957F44}" type="presParOf" srcId="{2DAE3E94-99F0-4FA0-A47F-8DE2857A18DA}" destId="{7E7D2C5B-3BC3-4EBE-87EE-58280D7463A8}" srcOrd="0" destOrd="0" presId="urn:microsoft.com/office/officeart/2005/8/layout/orgChart1"/>
    <dgm:cxn modelId="{A2AD794E-B0A2-49A3-80B3-1E61993C2581}" type="presParOf" srcId="{7E7D2C5B-3BC3-4EBE-87EE-58280D7463A8}" destId="{99B20733-07F5-4046-AD2A-61F64D8191CB}" srcOrd="0" destOrd="0" presId="urn:microsoft.com/office/officeart/2005/8/layout/orgChart1"/>
    <dgm:cxn modelId="{798AA04F-D1A3-4ABF-8B23-90AB78CAC990}" type="presParOf" srcId="{7E7D2C5B-3BC3-4EBE-87EE-58280D7463A8}" destId="{BA7B9806-A29B-4B01-AF6F-F830C54CFF87}" srcOrd="1" destOrd="0" presId="urn:microsoft.com/office/officeart/2005/8/layout/orgChart1"/>
    <dgm:cxn modelId="{5A820D47-BE36-41A2-BD65-50F6E9E87801}" type="presParOf" srcId="{2DAE3E94-99F0-4FA0-A47F-8DE2857A18DA}" destId="{63F599EC-03BC-483B-A366-C323344E1705}" srcOrd="1" destOrd="0" presId="urn:microsoft.com/office/officeart/2005/8/layout/orgChart1"/>
    <dgm:cxn modelId="{8EA7B134-3830-475B-BEA5-A652942793C7}" type="presParOf" srcId="{2DAE3E94-99F0-4FA0-A47F-8DE2857A18DA}" destId="{830E36DB-1950-4787-831A-5F7BED4711AD}" srcOrd="2" destOrd="0" presId="urn:microsoft.com/office/officeart/2005/8/layout/orgChart1"/>
    <dgm:cxn modelId="{3C6AF6A7-608B-468E-9CD8-1BC80228840B}" type="presParOf" srcId="{11312D31-DE51-4799-A211-2FE7D6BD7B8D}" destId="{2A355098-301D-4868-B9F9-9084C971DD55}" srcOrd="6" destOrd="0" presId="urn:microsoft.com/office/officeart/2005/8/layout/orgChart1"/>
    <dgm:cxn modelId="{D8DD2FDB-699A-4289-8587-BD626F028707}" type="presParOf" srcId="{11312D31-DE51-4799-A211-2FE7D6BD7B8D}" destId="{5981CDB3-631C-440A-99FD-7A6541997F5D}" srcOrd="7" destOrd="0" presId="urn:microsoft.com/office/officeart/2005/8/layout/orgChart1"/>
    <dgm:cxn modelId="{19C952A0-23CB-44E9-808A-253B93864B2B}" type="presParOf" srcId="{5981CDB3-631C-440A-99FD-7A6541997F5D}" destId="{4BB3DFD0-25F6-40F0-98AF-FF704298061F}" srcOrd="0" destOrd="0" presId="urn:microsoft.com/office/officeart/2005/8/layout/orgChart1"/>
    <dgm:cxn modelId="{DDB908CB-3C40-41BE-BCC9-056FB52D2B71}" type="presParOf" srcId="{4BB3DFD0-25F6-40F0-98AF-FF704298061F}" destId="{7B0CD207-5D36-41F0-91C7-D1BB2129EF67}" srcOrd="0" destOrd="0" presId="urn:microsoft.com/office/officeart/2005/8/layout/orgChart1"/>
    <dgm:cxn modelId="{167B5CAA-7B45-47F4-8CFE-382B2A0C68A0}" type="presParOf" srcId="{4BB3DFD0-25F6-40F0-98AF-FF704298061F}" destId="{F15E7AF6-96B3-4E81-A97D-0274868630D9}" srcOrd="1" destOrd="0" presId="urn:microsoft.com/office/officeart/2005/8/layout/orgChart1"/>
    <dgm:cxn modelId="{C3681E68-C7BB-4D4E-A8F1-EBF2C2166C93}" type="presParOf" srcId="{5981CDB3-631C-440A-99FD-7A6541997F5D}" destId="{0364FAEB-D9F9-44FE-8B66-56BCFE1FDD72}" srcOrd="1" destOrd="0" presId="urn:microsoft.com/office/officeart/2005/8/layout/orgChart1"/>
    <dgm:cxn modelId="{233AA43E-6495-4561-A21E-FBF503B78CD1}" type="presParOf" srcId="{5981CDB3-631C-440A-99FD-7A6541997F5D}" destId="{F167ECE6-806D-4A41-B125-97D98BEE558B}" srcOrd="2" destOrd="0" presId="urn:microsoft.com/office/officeart/2005/8/layout/orgChart1"/>
    <dgm:cxn modelId="{3CBDB530-637B-41D8-912C-23CC1DB3EF7D}" type="presParOf" srcId="{0AB347A5-98C8-4F6A-87F6-A527E84A583A}" destId="{054B9D98-E7BE-4B84-8FEB-34594CC63C41}" srcOrd="2" destOrd="0" presId="urn:microsoft.com/office/officeart/2005/8/layout/orgChart1"/>
    <dgm:cxn modelId="{53FD46E9-21F3-4FF4-8CB4-2BC494E882FA}" type="presParOf" srcId="{390CD238-D3BB-4129-9608-C15AF8AF3614}" destId="{AB4288F4-0B08-47F3-A668-4FC3746937BF}" srcOrd="4" destOrd="0" presId="urn:microsoft.com/office/officeart/2005/8/layout/orgChart1"/>
    <dgm:cxn modelId="{39338102-69F2-488C-A880-7F437030C985}" type="presParOf" srcId="{390CD238-D3BB-4129-9608-C15AF8AF3614}" destId="{23E02981-5DAF-48B7-B1E4-02D4A3752AEE}" srcOrd="5" destOrd="0" presId="urn:microsoft.com/office/officeart/2005/8/layout/orgChart1"/>
    <dgm:cxn modelId="{588809D3-38D0-479F-B1D2-075FE6E1AFE3}" type="presParOf" srcId="{23E02981-5DAF-48B7-B1E4-02D4A3752AEE}" destId="{2963F3C8-2052-4816-8C9A-04D60FF55035}" srcOrd="0" destOrd="0" presId="urn:microsoft.com/office/officeart/2005/8/layout/orgChart1"/>
    <dgm:cxn modelId="{C85E735B-67BB-40C2-9B91-D52583CA2F6C}" type="presParOf" srcId="{2963F3C8-2052-4816-8C9A-04D60FF55035}" destId="{794FF282-AA90-462E-B137-08E21B7706F2}" srcOrd="0" destOrd="0" presId="urn:microsoft.com/office/officeart/2005/8/layout/orgChart1"/>
    <dgm:cxn modelId="{437C2E77-E0EC-4B73-9A43-C1C3327C5596}" type="presParOf" srcId="{2963F3C8-2052-4816-8C9A-04D60FF55035}" destId="{68D89E7F-16D6-41D2-9E34-FA77D1B35656}" srcOrd="1" destOrd="0" presId="urn:microsoft.com/office/officeart/2005/8/layout/orgChart1"/>
    <dgm:cxn modelId="{5F51DDF5-E390-4A78-8C4D-416ABA611047}" type="presParOf" srcId="{23E02981-5DAF-48B7-B1E4-02D4A3752AEE}" destId="{6B5BB4A7-5274-48D6-9643-02A19A01301C}" srcOrd="1" destOrd="0" presId="urn:microsoft.com/office/officeart/2005/8/layout/orgChart1"/>
    <dgm:cxn modelId="{3A4101DB-6314-496C-862B-3FFFD1E39BA7}" type="presParOf" srcId="{6B5BB4A7-5274-48D6-9643-02A19A01301C}" destId="{9D34805B-0A76-4474-86CA-D0131EBBFBC0}" srcOrd="0" destOrd="0" presId="urn:microsoft.com/office/officeart/2005/8/layout/orgChart1"/>
    <dgm:cxn modelId="{ED089A21-8DC1-4C09-94C8-B7F171FAEA45}" type="presParOf" srcId="{6B5BB4A7-5274-48D6-9643-02A19A01301C}" destId="{ACCB1EC9-059E-47B3-8E8D-F0EB3D1D8759}" srcOrd="1" destOrd="0" presId="urn:microsoft.com/office/officeart/2005/8/layout/orgChart1"/>
    <dgm:cxn modelId="{2F85D5CB-D475-47B6-8063-2CEEC06E4D87}" type="presParOf" srcId="{ACCB1EC9-059E-47B3-8E8D-F0EB3D1D8759}" destId="{CF6C2CF4-62D8-40B5-9B0C-3ED78E447771}" srcOrd="0" destOrd="0" presId="urn:microsoft.com/office/officeart/2005/8/layout/orgChart1"/>
    <dgm:cxn modelId="{8280A534-54D9-42CC-9449-6ACA68BBB0FE}" type="presParOf" srcId="{CF6C2CF4-62D8-40B5-9B0C-3ED78E447771}" destId="{508EB14F-4B24-4A18-A090-AD88A059A091}" srcOrd="0" destOrd="0" presId="urn:microsoft.com/office/officeart/2005/8/layout/orgChart1"/>
    <dgm:cxn modelId="{EE551DCB-942F-4ED4-B5C0-46E1D71C3F7A}" type="presParOf" srcId="{CF6C2CF4-62D8-40B5-9B0C-3ED78E447771}" destId="{2D34A56B-24CB-4904-911D-05CF3744EA8C}" srcOrd="1" destOrd="0" presId="urn:microsoft.com/office/officeart/2005/8/layout/orgChart1"/>
    <dgm:cxn modelId="{0466370E-2F36-44EC-B1E7-E75EF7D8373F}" type="presParOf" srcId="{ACCB1EC9-059E-47B3-8E8D-F0EB3D1D8759}" destId="{AB35FFB5-E641-4DB3-A752-2377E60F3F09}" srcOrd="1" destOrd="0" presId="urn:microsoft.com/office/officeart/2005/8/layout/orgChart1"/>
    <dgm:cxn modelId="{54C393E5-011D-485E-912A-A1A7EA14825E}" type="presParOf" srcId="{ACCB1EC9-059E-47B3-8E8D-F0EB3D1D8759}" destId="{DE63431F-5AC3-4FB4-89FC-0E6D0F80B5CE}" srcOrd="2" destOrd="0" presId="urn:microsoft.com/office/officeart/2005/8/layout/orgChart1"/>
    <dgm:cxn modelId="{12E5817E-5FAA-438B-8EC9-1A09CBC859FC}" type="presParOf" srcId="{6B5BB4A7-5274-48D6-9643-02A19A01301C}" destId="{F0DA2525-0C40-41E1-A20D-0750C4A649D1}" srcOrd="2" destOrd="0" presId="urn:microsoft.com/office/officeart/2005/8/layout/orgChart1"/>
    <dgm:cxn modelId="{1A3C0FD5-F2FA-4CE5-9FED-38058275833A}" type="presParOf" srcId="{6B5BB4A7-5274-48D6-9643-02A19A01301C}" destId="{56A1163F-7853-4EEE-929E-A3AB92AF1D00}" srcOrd="3" destOrd="0" presId="urn:microsoft.com/office/officeart/2005/8/layout/orgChart1"/>
    <dgm:cxn modelId="{7F014E06-4D10-4438-9705-A8A18EA2748B}" type="presParOf" srcId="{56A1163F-7853-4EEE-929E-A3AB92AF1D00}" destId="{3C8B2309-04DB-4A4A-A9DB-18D13A6F37F4}" srcOrd="0" destOrd="0" presId="urn:microsoft.com/office/officeart/2005/8/layout/orgChart1"/>
    <dgm:cxn modelId="{5ABB4F8E-D22F-4345-AEE1-88C1EED95905}" type="presParOf" srcId="{3C8B2309-04DB-4A4A-A9DB-18D13A6F37F4}" destId="{80F27009-90E3-4284-AB93-1525808FD147}" srcOrd="0" destOrd="0" presId="urn:microsoft.com/office/officeart/2005/8/layout/orgChart1"/>
    <dgm:cxn modelId="{C3909D1C-A920-4565-9E3F-7E7C1AAE5702}" type="presParOf" srcId="{3C8B2309-04DB-4A4A-A9DB-18D13A6F37F4}" destId="{A839578D-D905-4AFB-9D2A-24535336E27B}" srcOrd="1" destOrd="0" presId="urn:microsoft.com/office/officeart/2005/8/layout/orgChart1"/>
    <dgm:cxn modelId="{571A1A8D-3658-4E91-B217-2493330E4283}" type="presParOf" srcId="{56A1163F-7853-4EEE-929E-A3AB92AF1D00}" destId="{9D8646C1-06F0-4BED-846A-FE07511073AB}" srcOrd="1" destOrd="0" presId="urn:microsoft.com/office/officeart/2005/8/layout/orgChart1"/>
    <dgm:cxn modelId="{0AA58E68-5E69-4797-8C1B-16CED1C3E299}" type="presParOf" srcId="{56A1163F-7853-4EEE-929E-A3AB92AF1D00}" destId="{589BBEAF-C2EB-4F7C-B325-6070C8138689}" srcOrd="2" destOrd="0" presId="urn:microsoft.com/office/officeart/2005/8/layout/orgChart1"/>
    <dgm:cxn modelId="{5D9642D6-A31A-475A-9F2F-9866CB290DA1}" type="presParOf" srcId="{6B5BB4A7-5274-48D6-9643-02A19A01301C}" destId="{DC2BD0D0-7DE4-42FB-8D1F-340C521C3C75}" srcOrd="4" destOrd="0" presId="urn:microsoft.com/office/officeart/2005/8/layout/orgChart1"/>
    <dgm:cxn modelId="{9BE619E6-F846-4C53-A0D9-1EACBCF3AF84}" type="presParOf" srcId="{6B5BB4A7-5274-48D6-9643-02A19A01301C}" destId="{BDC5EFDB-1FA2-4588-85DF-D08F06EB3394}" srcOrd="5" destOrd="0" presId="urn:microsoft.com/office/officeart/2005/8/layout/orgChart1"/>
    <dgm:cxn modelId="{D2C8FBEF-2DBA-4BB4-8DD6-E102451DEEE2}" type="presParOf" srcId="{BDC5EFDB-1FA2-4588-85DF-D08F06EB3394}" destId="{F172FBB0-3D07-4B35-B3FA-1F45FDE02EB2}" srcOrd="0" destOrd="0" presId="urn:microsoft.com/office/officeart/2005/8/layout/orgChart1"/>
    <dgm:cxn modelId="{3063F752-3B3A-4571-A096-764EF0E74A3F}" type="presParOf" srcId="{F172FBB0-3D07-4B35-B3FA-1F45FDE02EB2}" destId="{80E12281-A855-47E0-8E9A-6261768C812C}" srcOrd="0" destOrd="0" presId="urn:microsoft.com/office/officeart/2005/8/layout/orgChart1"/>
    <dgm:cxn modelId="{7CCF8CB8-23C2-4FA7-9419-EFA79045F995}" type="presParOf" srcId="{F172FBB0-3D07-4B35-B3FA-1F45FDE02EB2}" destId="{A6255637-320E-42C6-8396-37959BB85A73}" srcOrd="1" destOrd="0" presId="urn:microsoft.com/office/officeart/2005/8/layout/orgChart1"/>
    <dgm:cxn modelId="{A9C6EA96-7D29-4CA7-A3C1-D69B803A1FC4}" type="presParOf" srcId="{BDC5EFDB-1FA2-4588-85DF-D08F06EB3394}" destId="{CAF86639-DD39-45FF-911B-2F1D5278CA17}" srcOrd="1" destOrd="0" presId="urn:microsoft.com/office/officeart/2005/8/layout/orgChart1"/>
    <dgm:cxn modelId="{4309163C-8065-41D8-9C1B-B47614B8781A}" type="presParOf" srcId="{BDC5EFDB-1FA2-4588-85DF-D08F06EB3394}" destId="{5C029DBB-F0DD-40EA-97DE-D474E7253BB6}" srcOrd="2" destOrd="0" presId="urn:microsoft.com/office/officeart/2005/8/layout/orgChart1"/>
    <dgm:cxn modelId="{3852C7B8-2946-4DE0-B377-8BC0865689FA}" type="presParOf" srcId="{23E02981-5DAF-48B7-B1E4-02D4A3752AEE}" destId="{F27C2F75-1CB3-42E6-95D3-E92CF73B342B}" srcOrd="2" destOrd="0" presId="urn:microsoft.com/office/officeart/2005/8/layout/orgChart1"/>
    <dgm:cxn modelId="{C3D8C3CD-9A5F-4F18-8C5C-0D643C1324CD}" type="presParOf" srcId="{9E77590F-1F4F-4D9E-8181-7D03BE7FF5A5}" destId="{92920F6D-7387-46AE-B502-E7E6308B9B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2E0AE5-3F8F-4540-9E08-30B02561A0F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07CF7F9-247C-4E6A-BD72-84CAE5FDE752}">
      <dgm:prSet phldrT="[Text]"/>
      <dgm:spPr/>
      <dgm:t>
        <a:bodyPr/>
        <a:lstStyle/>
        <a:p>
          <a:r>
            <a:rPr lang="en-US" dirty="0"/>
            <a:t>Denial of service</a:t>
          </a:r>
        </a:p>
      </dgm:t>
    </dgm:pt>
    <dgm:pt modelId="{E5D62792-6417-4340-B81C-4C4B3C464A60}" type="parTrans" cxnId="{9C4FE9EE-3387-4BA9-B7A0-EC9B432F301F}">
      <dgm:prSet/>
      <dgm:spPr/>
      <dgm:t>
        <a:bodyPr/>
        <a:lstStyle/>
        <a:p>
          <a:endParaRPr lang="en-US"/>
        </a:p>
      </dgm:t>
    </dgm:pt>
    <dgm:pt modelId="{18BAAFB6-BC1F-4DA0-9A60-B03C0AE6C60C}" type="sibTrans" cxnId="{9C4FE9EE-3387-4BA9-B7A0-EC9B432F301F}">
      <dgm:prSet/>
      <dgm:spPr/>
      <dgm:t>
        <a:bodyPr/>
        <a:lstStyle/>
        <a:p>
          <a:endParaRPr lang="en-US"/>
        </a:p>
      </dgm:t>
    </dgm:pt>
    <dgm:pt modelId="{94024299-2F08-45D4-AFDB-A80BE366BBF7}">
      <dgm:prSet phldrT="[Text]"/>
      <dgm:spPr/>
      <dgm:t>
        <a:bodyPr/>
        <a:lstStyle/>
        <a:p>
          <a:r>
            <a:rPr lang="en-US" dirty="0"/>
            <a:t>Corrupt process</a:t>
          </a:r>
        </a:p>
      </dgm:t>
    </dgm:pt>
    <dgm:pt modelId="{E6678AA2-E212-45FF-AD3B-740A2DC795B3}" type="parTrans" cxnId="{1ECB5594-777F-44C7-959C-14B3A1B3FA58}">
      <dgm:prSet/>
      <dgm:spPr/>
      <dgm:t>
        <a:bodyPr/>
        <a:lstStyle/>
        <a:p>
          <a:endParaRPr lang="en-US"/>
        </a:p>
      </dgm:t>
    </dgm:pt>
    <dgm:pt modelId="{5091989A-D50D-4C9C-9714-38F7AFAD1147}" type="sibTrans" cxnId="{1ECB5594-777F-44C7-959C-14B3A1B3FA58}">
      <dgm:prSet/>
      <dgm:spPr/>
      <dgm:t>
        <a:bodyPr/>
        <a:lstStyle/>
        <a:p>
          <a:endParaRPr lang="en-US"/>
        </a:p>
      </dgm:t>
    </dgm:pt>
    <dgm:pt modelId="{680D316A-BEE7-43E5-A4A7-642E2BEAB82C}">
      <dgm:prSet phldrT="[Text]"/>
      <dgm:spPr/>
      <dgm:t>
        <a:bodyPr/>
        <a:lstStyle/>
        <a:p>
          <a:r>
            <a:rPr lang="en-US" dirty="0"/>
            <a:t>Corrupt data storage</a:t>
          </a:r>
        </a:p>
      </dgm:t>
    </dgm:pt>
    <dgm:pt modelId="{ADCC121D-DDE4-447C-9705-452CF0D47189}" type="parTrans" cxnId="{7FE029D5-48C4-4DFD-8F7C-F3F76D8AF69E}">
      <dgm:prSet/>
      <dgm:spPr/>
      <dgm:t>
        <a:bodyPr/>
        <a:lstStyle/>
        <a:p>
          <a:endParaRPr lang="en-US"/>
        </a:p>
      </dgm:t>
    </dgm:pt>
    <dgm:pt modelId="{B9A478FF-F159-4F51-99C3-AA754C34374B}" type="sibTrans" cxnId="{7FE029D5-48C4-4DFD-8F7C-F3F76D8AF69E}">
      <dgm:prSet/>
      <dgm:spPr/>
      <dgm:t>
        <a:bodyPr/>
        <a:lstStyle/>
        <a:p>
          <a:endParaRPr lang="en-US"/>
        </a:p>
      </dgm:t>
    </dgm:pt>
    <dgm:pt modelId="{CDA26AA3-A521-46AB-9C07-F8C28B21148D}">
      <dgm:prSet phldrT="[Text]"/>
      <dgm:spPr/>
      <dgm:t>
        <a:bodyPr/>
        <a:lstStyle/>
        <a:p>
          <a:r>
            <a:rPr lang="en-US" dirty="0"/>
            <a:t>Consume application resources</a:t>
          </a:r>
        </a:p>
      </dgm:t>
    </dgm:pt>
    <dgm:pt modelId="{ECA16BF1-EF55-4B77-AB53-42DB295C26DD}" type="parTrans" cxnId="{CAC8EBF8-67C6-41C9-BC28-DFB5EE05573B}">
      <dgm:prSet/>
      <dgm:spPr/>
      <dgm:t>
        <a:bodyPr/>
        <a:lstStyle/>
        <a:p>
          <a:endParaRPr lang="en-US"/>
        </a:p>
      </dgm:t>
    </dgm:pt>
    <dgm:pt modelId="{B427EC54-C04C-4790-88B4-407350042D2F}" type="sibTrans" cxnId="{CAC8EBF8-67C6-41C9-BC28-DFB5EE05573B}">
      <dgm:prSet/>
      <dgm:spPr/>
      <dgm:t>
        <a:bodyPr/>
        <a:lstStyle/>
        <a:p>
          <a:endParaRPr lang="en-US"/>
        </a:p>
      </dgm:t>
    </dgm:pt>
    <dgm:pt modelId="{702BD288-BFD3-4066-8FE1-1D1B235B1785}">
      <dgm:prSet phldrT="[Text]"/>
      <dgm:spPr/>
      <dgm:t>
        <a:bodyPr/>
        <a:lstStyle/>
        <a:p>
          <a:r>
            <a:rPr lang="en-US" dirty="0"/>
            <a:t>Invalid input</a:t>
          </a:r>
        </a:p>
      </dgm:t>
    </dgm:pt>
    <dgm:pt modelId="{38BCF53B-0CF8-41BF-8916-2DA818FBC564}" type="parTrans" cxnId="{D950F8BF-FE6B-4251-A40D-A370E79C477C}">
      <dgm:prSet/>
      <dgm:spPr/>
      <dgm:t>
        <a:bodyPr/>
        <a:lstStyle/>
        <a:p>
          <a:endParaRPr lang="en-US"/>
        </a:p>
      </dgm:t>
    </dgm:pt>
    <dgm:pt modelId="{8B14E2CA-F936-4BC3-8745-9B9C408682E2}" type="sibTrans" cxnId="{D950F8BF-FE6B-4251-A40D-A370E79C477C}">
      <dgm:prSet/>
      <dgm:spPr/>
      <dgm:t>
        <a:bodyPr/>
        <a:lstStyle/>
        <a:p>
          <a:endParaRPr lang="en-US"/>
        </a:p>
      </dgm:t>
    </dgm:pt>
    <dgm:pt modelId="{C790E048-A481-45A2-A98E-C2606F686536}">
      <dgm:prSet phldrT="[Text]"/>
      <dgm:spPr/>
      <dgm:t>
        <a:bodyPr/>
        <a:lstStyle/>
        <a:p>
          <a:r>
            <a:rPr lang="en-US" dirty="0"/>
            <a:t>Hold locks</a:t>
          </a:r>
        </a:p>
      </dgm:t>
    </dgm:pt>
    <dgm:pt modelId="{67AA7FE4-6683-47CF-B4C6-2B04F7D809C2}" type="parTrans" cxnId="{A6AAF2DF-1059-4341-A321-1DB08208E635}">
      <dgm:prSet/>
      <dgm:spPr/>
      <dgm:t>
        <a:bodyPr/>
        <a:lstStyle/>
        <a:p>
          <a:endParaRPr lang="en-US"/>
        </a:p>
      </dgm:t>
    </dgm:pt>
    <dgm:pt modelId="{0CAB5545-6EBF-4357-987B-C6F1B6129D3F}" type="sibTrans" cxnId="{A6AAF2DF-1059-4341-A321-1DB08208E635}">
      <dgm:prSet/>
      <dgm:spPr/>
      <dgm:t>
        <a:bodyPr/>
        <a:lstStyle/>
        <a:p>
          <a:endParaRPr lang="en-US"/>
        </a:p>
      </dgm:t>
    </dgm:pt>
    <dgm:pt modelId="{37A75D5F-07B0-4D42-B767-79A9B5A8B4C6}">
      <dgm:prSet phldrT="[Text]"/>
      <dgm:spPr/>
      <dgm:t>
        <a:bodyPr/>
        <a:lstStyle/>
        <a:p>
          <a:r>
            <a:rPr lang="en-US" dirty="0"/>
            <a:t>Other</a:t>
          </a:r>
        </a:p>
      </dgm:t>
    </dgm:pt>
    <dgm:pt modelId="{145717BE-42FC-4310-B087-E077568DBB1D}" type="parTrans" cxnId="{C744BA2A-A108-4FC0-9C5C-6621DE3B91BA}">
      <dgm:prSet/>
      <dgm:spPr/>
      <dgm:t>
        <a:bodyPr/>
        <a:lstStyle/>
        <a:p>
          <a:endParaRPr lang="en-US"/>
        </a:p>
      </dgm:t>
    </dgm:pt>
    <dgm:pt modelId="{E2B0E385-93E5-44F8-A988-A2E62C192DF8}" type="sibTrans" cxnId="{C744BA2A-A108-4FC0-9C5C-6621DE3B91BA}">
      <dgm:prSet/>
      <dgm:spPr/>
      <dgm:t>
        <a:bodyPr/>
        <a:lstStyle/>
        <a:p>
          <a:endParaRPr lang="en-US"/>
        </a:p>
      </dgm:t>
    </dgm:pt>
    <dgm:pt modelId="{4A2197FF-8283-4D99-9B49-EBB6BF4E2F1D}">
      <dgm:prSet phldrT="[Text]"/>
      <dgm:spPr/>
      <dgm:t>
        <a:bodyPr/>
        <a:lstStyle/>
        <a:p>
          <a:r>
            <a:rPr lang="en-US" dirty="0"/>
            <a:t>Deny access to store</a:t>
          </a:r>
        </a:p>
      </dgm:t>
    </dgm:pt>
    <dgm:pt modelId="{2C9A42F8-D4DC-4455-BB32-36B874446414}" type="parTrans" cxnId="{EF60CA97-3479-43B7-B6F4-4AB352BFCB62}">
      <dgm:prSet/>
      <dgm:spPr/>
      <dgm:t>
        <a:bodyPr/>
        <a:lstStyle/>
        <a:p>
          <a:endParaRPr lang="en-US"/>
        </a:p>
      </dgm:t>
    </dgm:pt>
    <dgm:pt modelId="{20F4F98C-1F7D-4ABA-9234-A53248212097}" type="sibTrans" cxnId="{EF60CA97-3479-43B7-B6F4-4AB352BFCB62}">
      <dgm:prSet/>
      <dgm:spPr/>
      <dgm:t>
        <a:bodyPr/>
        <a:lstStyle/>
        <a:p>
          <a:endParaRPr lang="en-US"/>
        </a:p>
      </dgm:t>
    </dgm:pt>
    <dgm:pt modelId="{0FCB4DCF-1C41-4EF6-BD96-40BE8656DBE2}">
      <dgm:prSet phldrT="[Text]"/>
      <dgm:spPr/>
      <dgm:t>
        <a:bodyPr/>
        <a:lstStyle/>
        <a:p>
          <a:r>
            <a:rPr lang="en-US" dirty="0"/>
            <a:t>Exceed capacity</a:t>
          </a:r>
        </a:p>
      </dgm:t>
    </dgm:pt>
    <dgm:pt modelId="{42052310-A22A-4B40-B153-BE29DCA73D6E}" type="parTrans" cxnId="{DD07C346-5994-4975-A641-5408169F235B}">
      <dgm:prSet/>
      <dgm:spPr/>
      <dgm:t>
        <a:bodyPr/>
        <a:lstStyle/>
        <a:p>
          <a:endParaRPr lang="en-US"/>
        </a:p>
      </dgm:t>
    </dgm:pt>
    <dgm:pt modelId="{8E729F17-BBAC-4466-B150-43A092BC7632}" type="sibTrans" cxnId="{DD07C346-5994-4975-A641-5408169F235B}">
      <dgm:prSet/>
      <dgm:spPr/>
      <dgm:t>
        <a:bodyPr/>
        <a:lstStyle/>
        <a:p>
          <a:endParaRPr lang="en-US"/>
        </a:p>
      </dgm:t>
    </dgm:pt>
    <dgm:pt modelId="{9FA94591-5F07-47AE-8BEA-3736B5A447E8}">
      <dgm:prSet phldrT="[Text]"/>
      <dgm:spPr/>
      <dgm:t>
        <a:bodyPr/>
        <a:lstStyle/>
        <a:p>
          <a:r>
            <a:rPr lang="en-US" dirty="0"/>
            <a:t>Fundamental</a:t>
          </a:r>
        </a:p>
      </dgm:t>
    </dgm:pt>
    <dgm:pt modelId="{5AF87D35-B6EF-42C7-BFBB-373F3B80E81E}" type="parTrans" cxnId="{1ABA7D50-AE13-4D0C-B3BE-1A82AD8B0B0A}">
      <dgm:prSet/>
      <dgm:spPr/>
      <dgm:t>
        <a:bodyPr/>
        <a:lstStyle/>
        <a:p>
          <a:endParaRPr lang="en-US"/>
        </a:p>
      </dgm:t>
    </dgm:pt>
    <dgm:pt modelId="{A132071B-0965-435C-A136-2B6893517810}" type="sibTrans" cxnId="{1ABA7D50-AE13-4D0C-B3BE-1A82AD8B0B0A}">
      <dgm:prSet/>
      <dgm:spPr/>
      <dgm:t>
        <a:bodyPr/>
        <a:lstStyle/>
        <a:p>
          <a:endParaRPr lang="en-US"/>
        </a:p>
      </dgm:t>
    </dgm:pt>
    <dgm:pt modelId="{0E1E1206-595D-417C-9261-4A13612B25B4}">
      <dgm:prSet phldrT="[Text]"/>
      <dgm:spPr/>
      <dgm:t>
        <a:bodyPr/>
        <a:lstStyle/>
        <a:p>
          <a:r>
            <a:rPr lang="en-US" dirty="0"/>
            <a:t>Quotas</a:t>
          </a:r>
        </a:p>
      </dgm:t>
    </dgm:pt>
    <dgm:pt modelId="{8E9AEFCD-6E6E-4850-A3B4-8B8BDEF685E2}" type="parTrans" cxnId="{3498D4C4-4FD5-42DF-9F9D-4D8F6EC5B490}">
      <dgm:prSet/>
      <dgm:spPr/>
      <dgm:t>
        <a:bodyPr/>
        <a:lstStyle/>
        <a:p>
          <a:endParaRPr lang="en-US"/>
        </a:p>
      </dgm:t>
    </dgm:pt>
    <dgm:pt modelId="{36D0A7E6-1BF3-4F8F-ABCE-1DD96C5772DA}" type="sibTrans" cxnId="{3498D4C4-4FD5-42DF-9F9D-4D8F6EC5B490}">
      <dgm:prSet/>
      <dgm:spPr/>
      <dgm:t>
        <a:bodyPr/>
        <a:lstStyle/>
        <a:p>
          <a:endParaRPr lang="en-US"/>
        </a:p>
      </dgm:t>
    </dgm:pt>
    <dgm:pt modelId="{58D43FD8-5CD8-4467-B26C-307EBDF68DC9}">
      <dgm:prSet phldrT="[Text]"/>
      <dgm:spPr/>
      <dgm:t>
        <a:bodyPr/>
        <a:lstStyle/>
        <a:p>
          <a:r>
            <a:rPr lang="en-US" dirty="0"/>
            <a:t>Bandwidth</a:t>
          </a:r>
        </a:p>
      </dgm:t>
    </dgm:pt>
    <dgm:pt modelId="{52289754-B89C-4A40-AF08-9B3E7F1547C7}" type="parTrans" cxnId="{71D0A05E-EC5F-4B50-8624-F6DE86A532BA}">
      <dgm:prSet/>
      <dgm:spPr/>
      <dgm:t>
        <a:bodyPr/>
        <a:lstStyle/>
        <a:p>
          <a:endParaRPr lang="en-US"/>
        </a:p>
      </dgm:t>
    </dgm:pt>
    <dgm:pt modelId="{B7A88D99-433F-4D5B-A7A8-BD4ACECA7733}" type="sibTrans" cxnId="{71D0A05E-EC5F-4B50-8624-F6DE86A532BA}">
      <dgm:prSet/>
      <dgm:spPr/>
      <dgm:t>
        <a:bodyPr/>
        <a:lstStyle/>
        <a:p>
          <a:endParaRPr lang="en-US"/>
        </a:p>
      </dgm:t>
    </dgm:pt>
    <dgm:pt modelId="{CAF19DD7-100B-411B-B283-19AFD654DED6}">
      <dgm:prSet phldrT="[Text]"/>
      <dgm:spPr/>
      <dgm:t>
        <a:bodyPr/>
        <a:lstStyle/>
        <a:p>
          <a:r>
            <a:rPr lang="en-US" dirty="0"/>
            <a:t>Corrupt data</a:t>
          </a:r>
        </a:p>
      </dgm:t>
    </dgm:pt>
    <dgm:pt modelId="{66F813A7-ADA4-4BC5-A7EA-597E10170379}" type="parTrans" cxnId="{D96DBCA0-6330-4029-B8D6-AF50F9403338}">
      <dgm:prSet/>
      <dgm:spPr/>
      <dgm:t>
        <a:bodyPr/>
        <a:lstStyle/>
        <a:p>
          <a:endParaRPr lang="en-US"/>
        </a:p>
      </dgm:t>
    </dgm:pt>
    <dgm:pt modelId="{0F4A2DC4-878C-4585-83D4-6653378A0E91}" type="sibTrans" cxnId="{D96DBCA0-6330-4029-B8D6-AF50F9403338}">
      <dgm:prSet/>
      <dgm:spPr/>
      <dgm:t>
        <a:bodyPr/>
        <a:lstStyle/>
        <a:p>
          <a:endParaRPr lang="en-US"/>
        </a:p>
      </dgm:t>
    </dgm:pt>
    <dgm:pt modelId="{08BBBE34-5FB8-4D4C-A928-20C849719154}">
      <dgm:prSet phldrT="[Text]"/>
      <dgm:spPr/>
      <dgm:t>
        <a:bodyPr/>
        <a:lstStyle/>
        <a:p>
          <a:r>
            <a:rPr lang="en-US" dirty="0"/>
            <a:t>Corrupt data flow</a:t>
          </a:r>
        </a:p>
      </dgm:t>
    </dgm:pt>
    <dgm:pt modelId="{19BC2ED1-FB31-4736-9B43-1E34D688A125}" type="parTrans" cxnId="{F4591A16-2600-40E5-BC49-E961FD29E178}">
      <dgm:prSet/>
      <dgm:spPr/>
      <dgm:t>
        <a:bodyPr/>
        <a:lstStyle/>
        <a:p>
          <a:endParaRPr lang="en-US"/>
        </a:p>
      </dgm:t>
    </dgm:pt>
    <dgm:pt modelId="{5437A475-0D73-477A-8A28-CCB7F04EADAC}" type="sibTrans" cxnId="{F4591A16-2600-40E5-BC49-E961FD29E178}">
      <dgm:prSet/>
      <dgm:spPr/>
      <dgm:t>
        <a:bodyPr/>
        <a:lstStyle/>
        <a:p>
          <a:endParaRPr lang="en-US"/>
        </a:p>
      </dgm:t>
    </dgm:pt>
    <dgm:pt modelId="{4B8A23FC-0459-4CDA-ACF0-685240F5DCEC}">
      <dgm:prSet phldrT="[Text]"/>
      <dgm:spPr/>
      <dgm:t>
        <a:bodyPr/>
        <a:lstStyle/>
        <a:p>
          <a:r>
            <a:rPr lang="en-US" dirty="0"/>
            <a:t>Corrupt message</a:t>
          </a:r>
        </a:p>
      </dgm:t>
    </dgm:pt>
    <dgm:pt modelId="{7AAB121C-B263-4F8D-BAB6-5B9EC8F36409}" type="parTrans" cxnId="{AC088731-DEDD-48EE-8C98-6FC43FBC7C39}">
      <dgm:prSet/>
      <dgm:spPr/>
      <dgm:t>
        <a:bodyPr/>
        <a:lstStyle/>
        <a:p>
          <a:endParaRPr lang="en-US"/>
        </a:p>
      </dgm:t>
    </dgm:pt>
    <dgm:pt modelId="{1A6DEE19-3D0C-4DA9-8DFD-9F610A8AA591}" type="sibTrans" cxnId="{AC088731-DEDD-48EE-8C98-6FC43FBC7C39}">
      <dgm:prSet/>
      <dgm:spPr/>
      <dgm:t>
        <a:bodyPr/>
        <a:lstStyle/>
        <a:p>
          <a:endParaRPr lang="en-US"/>
        </a:p>
      </dgm:t>
    </dgm:pt>
    <dgm:pt modelId="{306CED97-6CB1-4157-8809-14685F346380}">
      <dgm:prSet phldrT="[Text]"/>
      <dgm:spPr/>
      <dgm:t>
        <a:bodyPr/>
        <a:lstStyle/>
        <a:p>
          <a:r>
            <a:rPr lang="en-US" dirty="0"/>
            <a:t> Incapacitate channel</a:t>
          </a:r>
        </a:p>
      </dgm:t>
    </dgm:pt>
    <dgm:pt modelId="{9E1F9CDF-10E3-4783-97B8-D053911A2EAD}" type="parTrans" cxnId="{B9844530-9DC4-43EC-B08D-52BC04D8A848}">
      <dgm:prSet/>
      <dgm:spPr/>
      <dgm:t>
        <a:bodyPr/>
        <a:lstStyle/>
        <a:p>
          <a:endParaRPr lang="en-US"/>
        </a:p>
      </dgm:t>
    </dgm:pt>
    <dgm:pt modelId="{9EC95A81-BEC3-427B-968A-8990CFF17D9E}" type="sibTrans" cxnId="{B9844530-9DC4-43EC-B08D-52BC04D8A848}">
      <dgm:prSet/>
      <dgm:spPr/>
      <dgm:t>
        <a:bodyPr/>
        <a:lstStyle/>
        <a:p>
          <a:endParaRPr lang="en-US"/>
        </a:p>
      </dgm:t>
    </dgm:pt>
    <dgm:pt modelId="{958ED4F6-5B67-40E0-8599-F304526D8F01}">
      <dgm:prSet phldrT="[Text]"/>
      <dgm:spPr/>
      <dgm:t>
        <a:bodyPr/>
        <a:lstStyle/>
        <a:p>
          <a:r>
            <a:rPr lang="en-US" dirty="0"/>
            <a:t>Incapacitate endpoints</a:t>
          </a:r>
        </a:p>
      </dgm:t>
    </dgm:pt>
    <dgm:pt modelId="{7E0FF411-95D1-4D97-818E-219EB8F1011B}" type="parTrans" cxnId="{EE673C17-A4FF-470F-B3DF-5EDC154485A2}">
      <dgm:prSet/>
      <dgm:spPr/>
      <dgm:t>
        <a:bodyPr/>
        <a:lstStyle/>
        <a:p>
          <a:endParaRPr lang="en-US"/>
        </a:p>
      </dgm:t>
    </dgm:pt>
    <dgm:pt modelId="{8C4FFA2B-B599-4C64-9A9E-75618835E40D}" type="sibTrans" cxnId="{EE673C17-A4FF-470F-B3DF-5EDC154485A2}">
      <dgm:prSet/>
      <dgm:spPr/>
      <dgm:t>
        <a:bodyPr/>
        <a:lstStyle/>
        <a:p>
          <a:endParaRPr lang="en-US"/>
        </a:p>
      </dgm:t>
    </dgm:pt>
    <dgm:pt modelId="{117C0193-2986-4C09-A6E6-AFA3C34C958F}" type="pres">
      <dgm:prSet presAssocID="{7A2E0AE5-3F8F-4540-9E08-30B02561A0F7}" presName="hierChild1" presStyleCnt="0">
        <dgm:presLayoutVars>
          <dgm:orgChart val="1"/>
          <dgm:chPref val="1"/>
          <dgm:dir/>
          <dgm:animOne val="branch"/>
          <dgm:animLvl val="lvl"/>
          <dgm:resizeHandles/>
        </dgm:presLayoutVars>
      </dgm:prSet>
      <dgm:spPr/>
    </dgm:pt>
    <dgm:pt modelId="{B6F0AEE1-D52F-4359-8831-8DAFD2A61090}" type="pres">
      <dgm:prSet presAssocID="{A07CF7F9-247C-4E6A-BD72-84CAE5FDE752}" presName="hierRoot1" presStyleCnt="0">
        <dgm:presLayoutVars>
          <dgm:hierBranch val="init"/>
        </dgm:presLayoutVars>
      </dgm:prSet>
      <dgm:spPr/>
    </dgm:pt>
    <dgm:pt modelId="{4A99FC0F-11A1-4E68-A993-57B1080F9566}" type="pres">
      <dgm:prSet presAssocID="{A07CF7F9-247C-4E6A-BD72-84CAE5FDE752}" presName="rootComposite1" presStyleCnt="0"/>
      <dgm:spPr/>
    </dgm:pt>
    <dgm:pt modelId="{19F0C699-F9B9-4CED-B7C9-DEBE2A1ACE86}" type="pres">
      <dgm:prSet presAssocID="{A07CF7F9-247C-4E6A-BD72-84CAE5FDE752}" presName="rootText1" presStyleLbl="node0" presStyleIdx="0" presStyleCnt="1">
        <dgm:presLayoutVars>
          <dgm:chPref val="3"/>
        </dgm:presLayoutVars>
      </dgm:prSet>
      <dgm:spPr/>
    </dgm:pt>
    <dgm:pt modelId="{B132F9FB-2F47-4403-863C-DDE0845995CE}" type="pres">
      <dgm:prSet presAssocID="{A07CF7F9-247C-4E6A-BD72-84CAE5FDE752}" presName="rootConnector1" presStyleLbl="node1" presStyleIdx="0" presStyleCnt="0"/>
      <dgm:spPr/>
    </dgm:pt>
    <dgm:pt modelId="{1B0F66C3-56E3-461E-8FC3-424CE8CB4D8A}" type="pres">
      <dgm:prSet presAssocID="{A07CF7F9-247C-4E6A-BD72-84CAE5FDE752}" presName="hierChild2" presStyleCnt="0"/>
      <dgm:spPr/>
    </dgm:pt>
    <dgm:pt modelId="{FD29E94E-3506-4879-BC81-9C599E1ED224}" type="pres">
      <dgm:prSet presAssocID="{E6678AA2-E212-45FF-AD3B-740A2DC795B3}" presName="Name37" presStyleLbl="parChTrans1D2" presStyleIdx="0" presStyleCnt="3"/>
      <dgm:spPr/>
    </dgm:pt>
    <dgm:pt modelId="{F5F57406-E08B-41EF-BDDC-33D6487A0613}" type="pres">
      <dgm:prSet presAssocID="{94024299-2F08-45D4-AFDB-A80BE366BBF7}" presName="hierRoot2" presStyleCnt="0">
        <dgm:presLayoutVars>
          <dgm:hierBranch val="init"/>
        </dgm:presLayoutVars>
      </dgm:prSet>
      <dgm:spPr/>
    </dgm:pt>
    <dgm:pt modelId="{ED35DD7F-1A88-41F3-AAFE-F6171126E735}" type="pres">
      <dgm:prSet presAssocID="{94024299-2F08-45D4-AFDB-A80BE366BBF7}" presName="rootComposite" presStyleCnt="0"/>
      <dgm:spPr/>
    </dgm:pt>
    <dgm:pt modelId="{0E356228-B521-4352-B58C-F628A1B6D0EE}" type="pres">
      <dgm:prSet presAssocID="{94024299-2F08-45D4-AFDB-A80BE366BBF7}" presName="rootText" presStyleLbl="node2" presStyleIdx="0" presStyleCnt="3">
        <dgm:presLayoutVars>
          <dgm:chPref val="3"/>
        </dgm:presLayoutVars>
      </dgm:prSet>
      <dgm:spPr/>
    </dgm:pt>
    <dgm:pt modelId="{0A3F3DB4-A6D3-45AE-AFE7-925AB62311BA}" type="pres">
      <dgm:prSet presAssocID="{94024299-2F08-45D4-AFDB-A80BE366BBF7}" presName="rootConnector" presStyleLbl="node2" presStyleIdx="0" presStyleCnt="3"/>
      <dgm:spPr/>
    </dgm:pt>
    <dgm:pt modelId="{5FB2B1EE-D560-481F-A60E-87717E73B727}" type="pres">
      <dgm:prSet presAssocID="{94024299-2F08-45D4-AFDB-A80BE366BBF7}" presName="hierChild4" presStyleCnt="0"/>
      <dgm:spPr/>
    </dgm:pt>
    <dgm:pt modelId="{A561FF86-4084-4972-994B-C11748E7F3CE}" type="pres">
      <dgm:prSet presAssocID="{ECA16BF1-EF55-4B77-AB53-42DB295C26DD}" presName="Name37" presStyleLbl="parChTrans1D3" presStyleIdx="0" presStyleCnt="9"/>
      <dgm:spPr/>
    </dgm:pt>
    <dgm:pt modelId="{09982D93-81B1-41D0-8EC6-403DC27C50B3}" type="pres">
      <dgm:prSet presAssocID="{CDA26AA3-A521-46AB-9C07-F8C28B21148D}" presName="hierRoot2" presStyleCnt="0">
        <dgm:presLayoutVars>
          <dgm:hierBranch val="init"/>
        </dgm:presLayoutVars>
      </dgm:prSet>
      <dgm:spPr/>
    </dgm:pt>
    <dgm:pt modelId="{9544FD29-0AE8-4227-9057-E4F4A3B0458B}" type="pres">
      <dgm:prSet presAssocID="{CDA26AA3-A521-46AB-9C07-F8C28B21148D}" presName="rootComposite" presStyleCnt="0"/>
      <dgm:spPr/>
    </dgm:pt>
    <dgm:pt modelId="{BCA6B594-FE89-4695-8437-33F9CA17889F}" type="pres">
      <dgm:prSet presAssocID="{CDA26AA3-A521-46AB-9C07-F8C28B21148D}" presName="rootText" presStyleLbl="node3" presStyleIdx="0" presStyleCnt="9">
        <dgm:presLayoutVars>
          <dgm:chPref val="3"/>
        </dgm:presLayoutVars>
      </dgm:prSet>
      <dgm:spPr/>
    </dgm:pt>
    <dgm:pt modelId="{596CDF7C-B698-472E-99A2-C07749A40F68}" type="pres">
      <dgm:prSet presAssocID="{CDA26AA3-A521-46AB-9C07-F8C28B21148D}" presName="rootConnector" presStyleLbl="node3" presStyleIdx="0" presStyleCnt="9"/>
      <dgm:spPr/>
    </dgm:pt>
    <dgm:pt modelId="{95BC95B6-62EE-496C-B5ED-10A571BE11F5}" type="pres">
      <dgm:prSet presAssocID="{CDA26AA3-A521-46AB-9C07-F8C28B21148D}" presName="hierChild4" presStyleCnt="0"/>
      <dgm:spPr/>
    </dgm:pt>
    <dgm:pt modelId="{2037BD7A-B747-46B7-9952-2919B616F85E}" type="pres">
      <dgm:prSet presAssocID="{CDA26AA3-A521-46AB-9C07-F8C28B21148D}" presName="hierChild5" presStyleCnt="0"/>
      <dgm:spPr/>
    </dgm:pt>
    <dgm:pt modelId="{3B943337-0402-4472-910A-AE266A3ADD9E}" type="pres">
      <dgm:prSet presAssocID="{38BCF53B-0CF8-41BF-8916-2DA818FBC564}" presName="Name37" presStyleLbl="parChTrans1D3" presStyleIdx="1" presStyleCnt="9"/>
      <dgm:spPr/>
    </dgm:pt>
    <dgm:pt modelId="{9846E623-E8B1-43A1-BB8E-83208C52F069}" type="pres">
      <dgm:prSet presAssocID="{702BD288-BFD3-4066-8FE1-1D1B235B1785}" presName="hierRoot2" presStyleCnt="0">
        <dgm:presLayoutVars>
          <dgm:hierBranch val="init"/>
        </dgm:presLayoutVars>
      </dgm:prSet>
      <dgm:spPr/>
    </dgm:pt>
    <dgm:pt modelId="{B58E6DF9-96A5-429D-A390-4681F1703102}" type="pres">
      <dgm:prSet presAssocID="{702BD288-BFD3-4066-8FE1-1D1B235B1785}" presName="rootComposite" presStyleCnt="0"/>
      <dgm:spPr/>
    </dgm:pt>
    <dgm:pt modelId="{99188D62-819F-4BC1-9D6D-9E18EC9F857B}" type="pres">
      <dgm:prSet presAssocID="{702BD288-BFD3-4066-8FE1-1D1B235B1785}" presName="rootText" presStyleLbl="node3" presStyleIdx="1" presStyleCnt="9">
        <dgm:presLayoutVars>
          <dgm:chPref val="3"/>
        </dgm:presLayoutVars>
      </dgm:prSet>
      <dgm:spPr/>
    </dgm:pt>
    <dgm:pt modelId="{00ADAA44-0DFF-4CF9-9709-B0CC1D852988}" type="pres">
      <dgm:prSet presAssocID="{702BD288-BFD3-4066-8FE1-1D1B235B1785}" presName="rootConnector" presStyleLbl="node3" presStyleIdx="1" presStyleCnt="9"/>
      <dgm:spPr/>
    </dgm:pt>
    <dgm:pt modelId="{5C60DDF9-CB14-4971-96F8-F3DCA463B84F}" type="pres">
      <dgm:prSet presAssocID="{702BD288-BFD3-4066-8FE1-1D1B235B1785}" presName="hierChild4" presStyleCnt="0"/>
      <dgm:spPr/>
    </dgm:pt>
    <dgm:pt modelId="{CE36B0AF-7C4A-434A-B302-F4F81E7AAD9D}" type="pres">
      <dgm:prSet presAssocID="{702BD288-BFD3-4066-8FE1-1D1B235B1785}" presName="hierChild5" presStyleCnt="0"/>
      <dgm:spPr/>
    </dgm:pt>
    <dgm:pt modelId="{1D9EBB53-72A4-4101-9739-599679AC06B2}" type="pres">
      <dgm:prSet presAssocID="{67AA7FE4-6683-47CF-B4C6-2B04F7D809C2}" presName="Name37" presStyleLbl="parChTrans1D3" presStyleIdx="2" presStyleCnt="9"/>
      <dgm:spPr/>
    </dgm:pt>
    <dgm:pt modelId="{D3BD13ED-D3E5-4DB3-8050-B74695EB62F2}" type="pres">
      <dgm:prSet presAssocID="{C790E048-A481-45A2-A98E-C2606F686536}" presName="hierRoot2" presStyleCnt="0">
        <dgm:presLayoutVars>
          <dgm:hierBranch val="init"/>
        </dgm:presLayoutVars>
      </dgm:prSet>
      <dgm:spPr/>
    </dgm:pt>
    <dgm:pt modelId="{F2E45C90-F031-4831-BFA5-F5206E9735CE}" type="pres">
      <dgm:prSet presAssocID="{C790E048-A481-45A2-A98E-C2606F686536}" presName="rootComposite" presStyleCnt="0"/>
      <dgm:spPr/>
    </dgm:pt>
    <dgm:pt modelId="{8206EF8A-5CD2-493C-8940-35D9784378EA}" type="pres">
      <dgm:prSet presAssocID="{C790E048-A481-45A2-A98E-C2606F686536}" presName="rootText" presStyleLbl="node3" presStyleIdx="2" presStyleCnt="9">
        <dgm:presLayoutVars>
          <dgm:chPref val="3"/>
        </dgm:presLayoutVars>
      </dgm:prSet>
      <dgm:spPr/>
    </dgm:pt>
    <dgm:pt modelId="{8AE92198-0B40-4A55-997D-6B1D7101832C}" type="pres">
      <dgm:prSet presAssocID="{C790E048-A481-45A2-A98E-C2606F686536}" presName="rootConnector" presStyleLbl="node3" presStyleIdx="2" presStyleCnt="9"/>
      <dgm:spPr/>
    </dgm:pt>
    <dgm:pt modelId="{97E5CDAC-25D4-4048-AC87-11CD8EA2E7BB}" type="pres">
      <dgm:prSet presAssocID="{C790E048-A481-45A2-A98E-C2606F686536}" presName="hierChild4" presStyleCnt="0"/>
      <dgm:spPr/>
    </dgm:pt>
    <dgm:pt modelId="{CB10D8D2-ED56-454C-9CDD-5F8DCB6C3293}" type="pres">
      <dgm:prSet presAssocID="{C790E048-A481-45A2-A98E-C2606F686536}" presName="hierChild5" presStyleCnt="0"/>
      <dgm:spPr/>
    </dgm:pt>
    <dgm:pt modelId="{3E388C7E-DB5C-434F-859E-41DF55ADA6D1}" type="pres">
      <dgm:prSet presAssocID="{145717BE-42FC-4310-B087-E077568DBB1D}" presName="Name37" presStyleLbl="parChTrans1D3" presStyleIdx="3" presStyleCnt="9"/>
      <dgm:spPr/>
    </dgm:pt>
    <dgm:pt modelId="{0FF6CAD8-97D3-4C03-A26C-1DCAD3056755}" type="pres">
      <dgm:prSet presAssocID="{37A75D5F-07B0-4D42-B767-79A9B5A8B4C6}" presName="hierRoot2" presStyleCnt="0">
        <dgm:presLayoutVars>
          <dgm:hierBranch val="init"/>
        </dgm:presLayoutVars>
      </dgm:prSet>
      <dgm:spPr/>
    </dgm:pt>
    <dgm:pt modelId="{6D79DAC5-4F6D-4F3F-8DCC-811E0D845C97}" type="pres">
      <dgm:prSet presAssocID="{37A75D5F-07B0-4D42-B767-79A9B5A8B4C6}" presName="rootComposite" presStyleCnt="0"/>
      <dgm:spPr/>
    </dgm:pt>
    <dgm:pt modelId="{BB2BE0A6-4AA8-417F-8B1F-2382334DD35C}" type="pres">
      <dgm:prSet presAssocID="{37A75D5F-07B0-4D42-B767-79A9B5A8B4C6}" presName="rootText" presStyleLbl="node3" presStyleIdx="3" presStyleCnt="9">
        <dgm:presLayoutVars>
          <dgm:chPref val="3"/>
        </dgm:presLayoutVars>
      </dgm:prSet>
      <dgm:spPr/>
    </dgm:pt>
    <dgm:pt modelId="{30184759-8494-4F65-B4AD-18E97EBCA9EC}" type="pres">
      <dgm:prSet presAssocID="{37A75D5F-07B0-4D42-B767-79A9B5A8B4C6}" presName="rootConnector" presStyleLbl="node3" presStyleIdx="3" presStyleCnt="9"/>
      <dgm:spPr/>
    </dgm:pt>
    <dgm:pt modelId="{2A45C17B-BAE9-42E5-93FD-A008DB32A8AE}" type="pres">
      <dgm:prSet presAssocID="{37A75D5F-07B0-4D42-B767-79A9B5A8B4C6}" presName="hierChild4" presStyleCnt="0"/>
      <dgm:spPr/>
    </dgm:pt>
    <dgm:pt modelId="{E6A56541-AE82-4637-B013-5F0707B1CEC1}" type="pres">
      <dgm:prSet presAssocID="{37A75D5F-07B0-4D42-B767-79A9B5A8B4C6}" presName="hierChild5" presStyleCnt="0"/>
      <dgm:spPr/>
    </dgm:pt>
    <dgm:pt modelId="{BA2D3B4A-B050-42ED-ADF4-3255BD5D6AD6}" type="pres">
      <dgm:prSet presAssocID="{94024299-2F08-45D4-AFDB-A80BE366BBF7}" presName="hierChild5" presStyleCnt="0"/>
      <dgm:spPr/>
    </dgm:pt>
    <dgm:pt modelId="{7CDD51DB-FA58-4276-9158-0ECAF7DB8E7C}" type="pres">
      <dgm:prSet presAssocID="{ADCC121D-DDE4-447C-9705-452CF0D47189}" presName="Name37" presStyleLbl="parChTrans1D2" presStyleIdx="1" presStyleCnt="3"/>
      <dgm:spPr/>
    </dgm:pt>
    <dgm:pt modelId="{ED11FA05-D759-4BF2-AE2D-3829FB17F2C9}" type="pres">
      <dgm:prSet presAssocID="{680D316A-BEE7-43E5-A4A7-642E2BEAB82C}" presName="hierRoot2" presStyleCnt="0">
        <dgm:presLayoutVars>
          <dgm:hierBranch val="init"/>
        </dgm:presLayoutVars>
      </dgm:prSet>
      <dgm:spPr/>
    </dgm:pt>
    <dgm:pt modelId="{495D8CA2-228E-451C-8DC4-7F3D2552F996}" type="pres">
      <dgm:prSet presAssocID="{680D316A-BEE7-43E5-A4A7-642E2BEAB82C}" presName="rootComposite" presStyleCnt="0"/>
      <dgm:spPr/>
    </dgm:pt>
    <dgm:pt modelId="{B9B8F0A1-8449-4D6C-845B-FD40FBE045F7}" type="pres">
      <dgm:prSet presAssocID="{680D316A-BEE7-43E5-A4A7-642E2BEAB82C}" presName="rootText" presStyleLbl="node2" presStyleIdx="1" presStyleCnt="3">
        <dgm:presLayoutVars>
          <dgm:chPref val="3"/>
        </dgm:presLayoutVars>
      </dgm:prSet>
      <dgm:spPr/>
    </dgm:pt>
    <dgm:pt modelId="{FCEDEDFE-5383-419A-A315-16DAC083B75C}" type="pres">
      <dgm:prSet presAssocID="{680D316A-BEE7-43E5-A4A7-642E2BEAB82C}" presName="rootConnector" presStyleLbl="node2" presStyleIdx="1" presStyleCnt="3"/>
      <dgm:spPr/>
    </dgm:pt>
    <dgm:pt modelId="{665A9A58-EA11-4094-921D-FF567232A122}" type="pres">
      <dgm:prSet presAssocID="{680D316A-BEE7-43E5-A4A7-642E2BEAB82C}" presName="hierChild4" presStyleCnt="0"/>
      <dgm:spPr/>
    </dgm:pt>
    <dgm:pt modelId="{50D42A23-58B1-4100-B657-F2574B9AF119}" type="pres">
      <dgm:prSet presAssocID="{2C9A42F8-D4DC-4455-BB32-36B874446414}" presName="Name37" presStyleLbl="parChTrans1D3" presStyleIdx="4" presStyleCnt="9"/>
      <dgm:spPr/>
    </dgm:pt>
    <dgm:pt modelId="{C9C628CB-236A-40B8-ACB8-45A25A55E198}" type="pres">
      <dgm:prSet presAssocID="{4A2197FF-8283-4D99-9B49-EBB6BF4E2F1D}" presName="hierRoot2" presStyleCnt="0">
        <dgm:presLayoutVars>
          <dgm:hierBranch val="init"/>
        </dgm:presLayoutVars>
      </dgm:prSet>
      <dgm:spPr/>
    </dgm:pt>
    <dgm:pt modelId="{B062AB3A-3294-4AA8-AEB9-4AFF539DA23C}" type="pres">
      <dgm:prSet presAssocID="{4A2197FF-8283-4D99-9B49-EBB6BF4E2F1D}" presName="rootComposite" presStyleCnt="0"/>
      <dgm:spPr/>
    </dgm:pt>
    <dgm:pt modelId="{EC953DEC-078C-4244-8579-E868E8E38392}" type="pres">
      <dgm:prSet presAssocID="{4A2197FF-8283-4D99-9B49-EBB6BF4E2F1D}" presName="rootText" presStyleLbl="node3" presStyleIdx="4" presStyleCnt="9">
        <dgm:presLayoutVars>
          <dgm:chPref val="3"/>
        </dgm:presLayoutVars>
      </dgm:prSet>
      <dgm:spPr/>
    </dgm:pt>
    <dgm:pt modelId="{AC85985D-EFF3-403E-A841-0867982DABC1}" type="pres">
      <dgm:prSet presAssocID="{4A2197FF-8283-4D99-9B49-EBB6BF4E2F1D}" presName="rootConnector" presStyleLbl="node3" presStyleIdx="4" presStyleCnt="9"/>
      <dgm:spPr/>
    </dgm:pt>
    <dgm:pt modelId="{071FB073-A40B-44A0-BEC8-21CF5B4D194C}" type="pres">
      <dgm:prSet presAssocID="{4A2197FF-8283-4D99-9B49-EBB6BF4E2F1D}" presName="hierChild4" presStyleCnt="0"/>
      <dgm:spPr/>
    </dgm:pt>
    <dgm:pt modelId="{F8C3AC37-AC7F-4BD0-BDEB-17CB779B6A55}" type="pres">
      <dgm:prSet presAssocID="{4A2197FF-8283-4D99-9B49-EBB6BF4E2F1D}" presName="hierChild5" presStyleCnt="0"/>
      <dgm:spPr/>
    </dgm:pt>
    <dgm:pt modelId="{9D8735F7-2B8A-4E86-8EBB-2114D55F28DF}" type="pres">
      <dgm:prSet presAssocID="{42052310-A22A-4B40-B153-BE29DCA73D6E}" presName="Name37" presStyleLbl="parChTrans1D3" presStyleIdx="5" presStyleCnt="9"/>
      <dgm:spPr/>
    </dgm:pt>
    <dgm:pt modelId="{F66DCAE2-88FD-49BA-B0D4-04E397696248}" type="pres">
      <dgm:prSet presAssocID="{0FCB4DCF-1C41-4EF6-BD96-40BE8656DBE2}" presName="hierRoot2" presStyleCnt="0">
        <dgm:presLayoutVars>
          <dgm:hierBranch val="init"/>
        </dgm:presLayoutVars>
      </dgm:prSet>
      <dgm:spPr/>
    </dgm:pt>
    <dgm:pt modelId="{0FCE7526-C745-4C15-A769-89278A4E9A12}" type="pres">
      <dgm:prSet presAssocID="{0FCB4DCF-1C41-4EF6-BD96-40BE8656DBE2}" presName="rootComposite" presStyleCnt="0"/>
      <dgm:spPr/>
    </dgm:pt>
    <dgm:pt modelId="{64627655-E2DB-4280-A84F-BAC4676E6A92}" type="pres">
      <dgm:prSet presAssocID="{0FCB4DCF-1C41-4EF6-BD96-40BE8656DBE2}" presName="rootText" presStyleLbl="node3" presStyleIdx="5" presStyleCnt="9">
        <dgm:presLayoutVars>
          <dgm:chPref val="3"/>
        </dgm:presLayoutVars>
      </dgm:prSet>
      <dgm:spPr/>
    </dgm:pt>
    <dgm:pt modelId="{2387AC0E-0EC7-4EBD-B964-5703397EACEF}" type="pres">
      <dgm:prSet presAssocID="{0FCB4DCF-1C41-4EF6-BD96-40BE8656DBE2}" presName="rootConnector" presStyleLbl="node3" presStyleIdx="5" presStyleCnt="9"/>
      <dgm:spPr/>
    </dgm:pt>
    <dgm:pt modelId="{03E3A771-71AC-4C9D-929A-0490819D0F66}" type="pres">
      <dgm:prSet presAssocID="{0FCB4DCF-1C41-4EF6-BD96-40BE8656DBE2}" presName="hierChild4" presStyleCnt="0"/>
      <dgm:spPr/>
    </dgm:pt>
    <dgm:pt modelId="{FC6528AB-D18E-49E9-9789-4408CCEF16F6}" type="pres">
      <dgm:prSet presAssocID="{5AF87D35-B6EF-42C7-BFBB-373F3B80E81E}" presName="Name37" presStyleLbl="parChTrans1D4" presStyleIdx="0" presStyleCnt="4"/>
      <dgm:spPr/>
    </dgm:pt>
    <dgm:pt modelId="{1AFE3AE5-B9B3-4A9F-A930-5A1D1EF9BCB9}" type="pres">
      <dgm:prSet presAssocID="{9FA94591-5F07-47AE-8BEA-3736B5A447E8}" presName="hierRoot2" presStyleCnt="0">
        <dgm:presLayoutVars>
          <dgm:hierBranch val="init"/>
        </dgm:presLayoutVars>
      </dgm:prSet>
      <dgm:spPr/>
    </dgm:pt>
    <dgm:pt modelId="{09A6210D-8700-411D-8C22-A71D2F2FE89F}" type="pres">
      <dgm:prSet presAssocID="{9FA94591-5F07-47AE-8BEA-3736B5A447E8}" presName="rootComposite" presStyleCnt="0"/>
      <dgm:spPr/>
    </dgm:pt>
    <dgm:pt modelId="{5A904329-EE57-4D13-B77E-F16D15D785CE}" type="pres">
      <dgm:prSet presAssocID="{9FA94591-5F07-47AE-8BEA-3736B5A447E8}" presName="rootText" presStyleLbl="node4" presStyleIdx="0" presStyleCnt="4">
        <dgm:presLayoutVars>
          <dgm:chPref val="3"/>
        </dgm:presLayoutVars>
      </dgm:prSet>
      <dgm:spPr/>
    </dgm:pt>
    <dgm:pt modelId="{58383299-18CA-49C0-9A46-493AF176F5AA}" type="pres">
      <dgm:prSet presAssocID="{9FA94591-5F07-47AE-8BEA-3736B5A447E8}" presName="rootConnector" presStyleLbl="node4" presStyleIdx="0" presStyleCnt="4"/>
      <dgm:spPr/>
    </dgm:pt>
    <dgm:pt modelId="{FD89EA55-5CB9-4DBA-9B5E-3F8CCB5942A2}" type="pres">
      <dgm:prSet presAssocID="{9FA94591-5F07-47AE-8BEA-3736B5A447E8}" presName="hierChild4" presStyleCnt="0"/>
      <dgm:spPr/>
    </dgm:pt>
    <dgm:pt modelId="{DBEC66AF-C679-45E5-82D9-BA8AF74ABB50}" type="pres">
      <dgm:prSet presAssocID="{9FA94591-5F07-47AE-8BEA-3736B5A447E8}" presName="hierChild5" presStyleCnt="0"/>
      <dgm:spPr/>
    </dgm:pt>
    <dgm:pt modelId="{705F9DEC-9648-4B3A-8F68-3FB55873ADDB}" type="pres">
      <dgm:prSet presAssocID="{8E9AEFCD-6E6E-4850-A3B4-8B8BDEF685E2}" presName="Name37" presStyleLbl="parChTrans1D4" presStyleIdx="1" presStyleCnt="4"/>
      <dgm:spPr/>
    </dgm:pt>
    <dgm:pt modelId="{21C778BD-9DC8-42FF-A692-2F4A9F863A3F}" type="pres">
      <dgm:prSet presAssocID="{0E1E1206-595D-417C-9261-4A13612B25B4}" presName="hierRoot2" presStyleCnt="0">
        <dgm:presLayoutVars>
          <dgm:hierBranch val="init"/>
        </dgm:presLayoutVars>
      </dgm:prSet>
      <dgm:spPr/>
    </dgm:pt>
    <dgm:pt modelId="{98CBE666-3EE8-4D52-B6FF-E2C595415BD9}" type="pres">
      <dgm:prSet presAssocID="{0E1E1206-595D-417C-9261-4A13612B25B4}" presName="rootComposite" presStyleCnt="0"/>
      <dgm:spPr/>
    </dgm:pt>
    <dgm:pt modelId="{793026FB-56F7-470C-9982-DBCB4D61CA5A}" type="pres">
      <dgm:prSet presAssocID="{0E1E1206-595D-417C-9261-4A13612B25B4}" presName="rootText" presStyleLbl="node4" presStyleIdx="1" presStyleCnt="4">
        <dgm:presLayoutVars>
          <dgm:chPref val="3"/>
        </dgm:presLayoutVars>
      </dgm:prSet>
      <dgm:spPr/>
    </dgm:pt>
    <dgm:pt modelId="{71BD21D2-974D-46B7-8036-10E8B40ECCD2}" type="pres">
      <dgm:prSet presAssocID="{0E1E1206-595D-417C-9261-4A13612B25B4}" presName="rootConnector" presStyleLbl="node4" presStyleIdx="1" presStyleCnt="4"/>
      <dgm:spPr/>
    </dgm:pt>
    <dgm:pt modelId="{65A8A06A-071D-4DAA-87D5-6752028C5C3C}" type="pres">
      <dgm:prSet presAssocID="{0E1E1206-595D-417C-9261-4A13612B25B4}" presName="hierChild4" presStyleCnt="0"/>
      <dgm:spPr/>
    </dgm:pt>
    <dgm:pt modelId="{82AC60B2-35F1-4AF6-8B91-3F0104F802A2}" type="pres">
      <dgm:prSet presAssocID="{0E1E1206-595D-417C-9261-4A13612B25B4}" presName="hierChild5" presStyleCnt="0"/>
      <dgm:spPr/>
    </dgm:pt>
    <dgm:pt modelId="{3F923BD3-152E-4921-93B1-7F1C827828E4}" type="pres">
      <dgm:prSet presAssocID="{52289754-B89C-4A40-AF08-9B3E7F1547C7}" presName="Name37" presStyleLbl="parChTrans1D4" presStyleIdx="2" presStyleCnt="4"/>
      <dgm:spPr/>
    </dgm:pt>
    <dgm:pt modelId="{C7251BA4-7C64-4032-96D3-FFC206B3E268}" type="pres">
      <dgm:prSet presAssocID="{58D43FD8-5CD8-4467-B26C-307EBDF68DC9}" presName="hierRoot2" presStyleCnt="0">
        <dgm:presLayoutVars>
          <dgm:hierBranch val="init"/>
        </dgm:presLayoutVars>
      </dgm:prSet>
      <dgm:spPr/>
    </dgm:pt>
    <dgm:pt modelId="{A6EF4FC4-499E-4B3B-9F41-25E95B6BC346}" type="pres">
      <dgm:prSet presAssocID="{58D43FD8-5CD8-4467-B26C-307EBDF68DC9}" presName="rootComposite" presStyleCnt="0"/>
      <dgm:spPr/>
    </dgm:pt>
    <dgm:pt modelId="{B3BBBC54-360A-42E2-9299-999887AE497A}" type="pres">
      <dgm:prSet presAssocID="{58D43FD8-5CD8-4467-B26C-307EBDF68DC9}" presName="rootText" presStyleLbl="node4" presStyleIdx="2" presStyleCnt="4">
        <dgm:presLayoutVars>
          <dgm:chPref val="3"/>
        </dgm:presLayoutVars>
      </dgm:prSet>
      <dgm:spPr/>
    </dgm:pt>
    <dgm:pt modelId="{C6987516-3F9E-45D1-AFE2-C88D2F0F95A4}" type="pres">
      <dgm:prSet presAssocID="{58D43FD8-5CD8-4467-B26C-307EBDF68DC9}" presName="rootConnector" presStyleLbl="node4" presStyleIdx="2" presStyleCnt="4"/>
      <dgm:spPr/>
    </dgm:pt>
    <dgm:pt modelId="{2DDD9ACD-C6F9-4D02-8188-5BFCC183527E}" type="pres">
      <dgm:prSet presAssocID="{58D43FD8-5CD8-4467-B26C-307EBDF68DC9}" presName="hierChild4" presStyleCnt="0"/>
      <dgm:spPr/>
    </dgm:pt>
    <dgm:pt modelId="{15A9BF71-55AB-4BF0-81B3-6D8699DF23CD}" type="pres">
      <dgm:prSet presAssocID="{58D43FD8-5CD8-4467-B26C-307EBDF68DC9}" presName="hierChild5" presStyleCnt="0"/>
      <dgm:spPr/>
    </dgm:pt>
    <dgm:pt modelId="{B4CC6A41-5B7B-4245-AFE0-2E5F85DC55BE}" type="pres">
      <dgm:prSet presAssocID="{0FCB4DCF-1C41-4EF6-BD96-40BE8656DBE2}" presName="hierChild5" presStyleCnt="0"/>
      <dgm:spPr/>
    </dgm:pt>
    <dgm:pt modelId="{358039F3-5CBD-471C-9AF4-90F966B9AC9F}" type="pres">
      <dgm:prSet presAssocID="{66F813A7-ADA4-4BC5-A7EA-597E10170379}" presName="Name37" presStyleLbl="parChTrans1D3" presStyleIdx="6" presStyleCnt="9"/>
      <dgm:spPr/>
    </dgm:pt>
    <dgm:pt modelId="{36D483E6-11DA-4369-9270-FE5BA9BEA550}" type="pres">
      <dgm:prSet presAssocID="{CAF19DD7-100B-411B-B283-19AFD654DED6}" presName="hierRoot2" presStyleCnt="0">
        <dgm:presLayoutVars>
          <dgm:hierBranch val="init"/>
        </dgm:presLayoutVars>
      </dgm:prSet>
      <dgm:spPr/>
    </dgm:pt>
    <dgm:pt modelId="{A07DD6B2-F68C-443F-8A17-F6B45B0677DE}" type="pres">
      <dgm:prSet presAssocID="{CAF19DD7-100B-411B-B283-19AFD654DED6}" presName="rootComposite" presStyleCnt="0"/>
      <dgm:spPr/>
    </dgm:pt>
    <dgm:pt modelId="{6C2E6CFA-41D5-4145-BE0B-47F5AB3CA721}" type="pres">
      <dgm:prSet presAssocID="{CAF19DD7-100B-411B-B283-19AFD654DED6}" presName="rootText" presStyleLbl="node3" presStyleIdx="6" presStyleCnt="9">
        <dgm:presLayoutVars>
          <dgm:chPref val="3"/>
        </dgm:presLayoutVars>
      </dgm:prSet>
      <dgm:spPr/>
    </dgm:pt>
    <dgm:pt modelId="{7C8B7B94-028C-4E1D-B0F0-828E00836379}" type="pres">
      <dgm:prSet presAssocID="{CAF19DD7-100B-411B-B283-19AFD654DED6}" presName="rootConnector" presStyleLbl="node3" presStyleIdx="6" presStyleCnt="9"/>
      <dgm:spPr/>
    </dgm:pt>
    <dgm:pt modelId="{B768EAC9-12C1-4D84-932C-F67F2A22599E}" type="pres">
      <dgm:prSet presAssocID="{CAF19DD7-100B-411B-B283-19AFD654DED6}" presName="hierChild4" presStyleCnt="0"/>
      <dgm:spPr/>
    </dgm:pt>
    <dgm:pt modelId="{F078A27D-5957-43A6-841D-2F3015517954}" type="pres">
      <dgm:prSet presAssocID="{CAF19DD7-100B-411B-B283-19AFD654DED6}" presName="hierChild5" presStyleCnt="0"/>
      <dgm:spPr/>
    </dgm:pt>
    <dgm:pt modelId="{643F9BAC-E311-45C4-A36E-1C2344CEF5D9}" type="pres">
      <dgm:prSet presAssocID="{680D316A-BEE7-43E5-A4A7-642E2BEAB82C}" presName="hierChild5" presStyleCnt="0"/>
      <dgm:spPr/>
    </dgm:pt>
    <dgm:pt modelId="{76911E04-A92D-4D57-8BEA-171BFD77B516}" type="pres">
      <dgm:prSet presAssocID="{19BC2ED1-FB31-4736-9B43-1E34D688A125}" presName="Name37" presStyleLbl="parChTrans1D2" presStyleIdx="2" presStyleCnt="3"/>
      <dgm:spPr/>
    </dgm:pt>
    <dgm:pt modelId="{3B8E45BB-BC5D-4BF9-8BB3-FAAE90ACD338}" type="pres">
      <dgm:prSet presAssocID="{08BBBE34-5FB8-4D4C-A928-20C849719154}" presName="hierRoot2" presStyleCnt="0">
        <dgm:presLayoutVars>
          <dgm:hierBranch val="init"/>
        </dgm:presLayoutVars>
      </dgm:prSet>
      <dgm:spPr/>
    </dgm:pt>
    <dgm:pt modelId="{95245D5B-7F1E-449C-B75B-C8F7AF2016A6}" type="pres">
      <dgm:prSet presAssocID="{08BBBE34-5FB8-4D4C-A928-20C849719154}" presName="rootComposite" presStyleCnt="0"/>
      <dgm:spPr/>
    </dgm:pt>
    <dgm:pt modelId="{E9F7C4CD-B7F9-4F45-BE2E-D061266F4345}" type="pres">
      <dgm:prSet presAssocID="{08BBBE34-5FB8-4D4C-A928-20C849719154}" presName="rootText" presStyleLbl="node2" presStyleIdx="2" presStyleCnt="3">
        <dgm:presLayoutVars>
          <dgm:chPref val="3"/>
        </dgm:presLayoutVars>
      </dgm:prSet>
      <dgm:spPr/>
    </dgm:pt>
    <dgm:pt modelId="{218E138A-EAF7-49C3-8402-098C692A906A}" type="pres">
      <dgm:prSet presAssocID="{08BBBE34-5FB8-4D4C-A928-20C849719154}" presName="rootConnector" presStyleLbl="node2" presStyleIdx="2" presStyleCnt="3"/>
      <dgm:spPr/>
    </dgm:pt>
    <dgm:pt modelId="{3E189A40-5B15-4A8F-BAC1-235541B33935}" type="pres">
      <dgm:prSet presAssocID="{08BBBE34-5FB8-4D4C-A928-20C849719154}" presName="hierChild4" presStyleCnt="0"/>
      <dgm:spPr/>
    </dgm:pt>
    <dgm:pt modelId="{32C9BA4E-CBF5-4D16-A0BC-3D46001206B1}" type="pres">
      <dgm:prSet presAssocID="{7AAB121C-B263-4F8D-BAB6-5B9EC8F36409}" presName="Name37" presStyleLbl="parChTrans1D3" presStyleIdx="7" presStyleCnt="9"/>
      <dgm:spPr/>
    </dgm:pt>
    <dgm:pt modelId="{74087AD7-7C71-4C7A-82F8-98A2F3D0E044}" type="pres">
      <dgm:prSet presAssocID="{4B8A23FC-0459-4CDA-ACF0-685240F5DCEC}" presName="hierRoot2" presStyleCnt="0">
        <dgm:presLayoutVars>
          <dgm:hierBranch val="init"/>
        </dgm:presLayoutVars>
      </dgm:prSet>
      <dgm:spPr/>
    </dgm:pt>
    <dgm:pt modelId="{0A3F919A-0A2E-439C-B1A8-090A25C8259C}" type="pres">
      <dgm:prSet presAssocID="{4B8A23FC-0459-4CDA-ACF0-685240F5DCEC}" presName="rootComposite" presStyleCnt="0"/>
      <dgm:spPr/>
    </dgm:pt>
    <dgm:pt modelId="{4ECE55E6-1BBF-4E37-B222-A5778C8B7AC8}" type="pres">
      <dgm:prSet presAssocID="{4B8A23FC-0459-4CDA-ACF0-685240F5DCEC}" presName="rootText" presStyleLbl="node3" presStyleIdx="7" presStyleCnt="9">
        <dgm:presLayoutVars>
          <dgm:chPref val="3"/>
        </dgm:presLayoutVars>
      </dgm:prSet>
      <dgm:spPr/>
    </dgm:pt>
    <dgm:pt modelId="{7EEF91AB-C4AA-4491-9031-77CE6ECF90B0}" type="pres">
      <dgm:prSet presAssocID="{4B8A23FC-0459-4CDA-ACF0-685240F5DCEC}" presName="rootConnector" presStyleLbl="node3" presStyleIdx="7" presStyleCnt="9"/>
      <dgm:spPr/>
    </dgm:pt>
    <dgm:pt modelId="{F42CAE65-7C07-4D14-87E3-934DFEBEDD31}" type="pres">
      <dgm:prSet presAssocID="{4B8A23FC-0459-4CDA-ACF0-685240F5DCEC}" presName="hierChild4" presStyleCnt="0"/>
      <dgm:spPr/>
    </dgm:pt>
    <dgm:pt modelId="{2BA47B0B-F576-4B52-A7D2-F623A5597465}" type="pres">
      <dgm:prSet presAssocID="{4B8A23FC-0459-4CDA-ACF0-685240F5DCEC}" presName="hierChild5" presStyleCnt="0"/>
      <dgm:spPr/>
    </dgm:pt>
    <dgm:pt modelId="{948FEFCA-3B6E-40C3-AF47-D25273C4133B}" type="pres">
      <dgm:prSet presAssocID="{9E1F9CDF-10E3-4783-97B8-D053911A2EAD}" presName="Name37" presStyleLbl="parChTrans1D3" presStyleIdx="8" presStyleCnt="9"/>
      <dgm:spPr/>
    </dgm:pt>
    <dgm:pt modelId="{456CED52-7D7C-454C-8822-37E6D412C8A7}" type="pres">
      <dgm:prSet presAssocID="{306CED97-6CB1-4157-8809-14685F346380}" presName="hierRoot2" presStyleCnt="0">
        <dgm:presLayoutVars>
          <dgm:hierBranch val="init"/>
        </dgm:presLayoutVars>
      </dgm:prSet>
      <dgm:spPr/>
    </dgm:pt>
    <dgm:pt modelId="{063A1F85-8E02-445D-AA2F-2531827DD773}" type="pres">
      <dgm:prSet presAssocID="{306CED97-6CB1-4157-8809-14685F346380}" presName="rootComposite" presStyleCnt="0"/>
      <dgm:spPr/>
    </dgm:pt>
    <dgm:pt modelId="{DDAC4114-2315-4C67-95CC-FD707DE23F61}" type="pres">
      <dgm:prSet presAssocID="{306CED97-6CB1-4157-8809-14685F346380}" presName="rootText" presStyleLbl="node3" presStyleIdx="8" presStyleCnt="9">
        <dgm:presLayoutVars>
          <dgm:chPref val="3"/>
        </dgm:presLayoutVars>
      </dgm:prSet>
      <dgm:spPr/>
    </dgm:pt>
    <dgm:pt modelId="{D7F812B1-6FD7-4EB0-A99D-838644CBD934}" type="pres">
      <dgm:prSet presAssocID="{306CED97-6CB1-4157-8809-14685F346380}" presName="rootConnector" presStyleLbl="node3" presStyleIdx="8" presStyleCnt="9"/>
      <dgm:spPr/>
    </dgm:pt>
    <dgm:pt modelId="{463B9960-9724-489B-A749-38283FEE98E6}" type="pres">
      <dgm:prSet presAssocID="{306CED97-6CB1-4157-8809-14685F346380}" presName="hierChild4" presStyleCnt="0"/>
      <dgm:spPr/>
    </dgm:pt>
    <dgm:pt modelId="{A7A2197D-A5F1-46DA-8F98-F16C14CE31D7}" type="pres">
      <dgm:prSet presAssocID="{7E0FF411-95D1-4D97-818E-219EB8F1011B}" presName="Name37" presStyleLbl="parChTrans1D4" presStyleIdx="3" presStyleCnt="4"/>
      <dgm:spPr/>
    </dgm:pt>
    <dgm:pt modelId="{B033A043-9803-46A4-8928-C3AAA41369CA}" type="pres">
      <dgm:prSet presAssocID="{958ED4F6-5B67-40E0-8599-F304526D8F01}" presName="hierRoot2" presStyleCnt="0">
        <dgm:presLayoutVars>
          <dgm:hierBranch val="init"/>
        </dgm:presLayoutVars>
      </dgm:prSet>
      <dgm:spPr/>
    </dgm:pt>
    <dgm:pt modelId="{A7FDC973-99C1-4F20-9F64-AB3AA019B96F}" type="pres">
      <dgm:prSet presAssocID="{958ED4F6-5B67-40E0-8599-F304526D8F01}" presName="rootComposite" presStyleCnt="0"/>
      <dgm:spPr/>
    </dgm:pt>
    <dgm:pt modelId="{4EB35BB6-33DF-43C1-96BA-92520A669724}" type="pres">
      <dgm:prSet presAssocID="{958ED4F6-5B67-40E0-8599-F304526D8F01}" presName="rootText" presStyleLbl="node4" presStyleIdx="3" presStyleCnt="4">
        <dgm:presLayoutVars>
          <dgm:chPref val="3"/>
        </dgm:presLayoutVars>
      </dgm:prSet>
      <dgm:spPr/>
    </dgm:pt>
    <dgm:pt modelId="{7C503B43-B440-4AB9-9A41-1A2CABA62E1F}" type="pres">
      <dgm:prSet presAssocID="{958ED4F6-5B67-40E0-8599-F304526D8F01}" presName="rootConnector" presStyleLbl="node4" presStyleIdx="3" presStyleCnt="4"/>
      <dgm:spPr/>
    </dgm:pt>
    <dgm:pt modelId="{9A433F0F-A371-4490-82D6-3AD80E2F5ABC}" type="pres">
      <dgm:prSet presAssocID="{958ED4F6-5B67-40E0-8599-F304526D8F01}" presName="hierChild4" presStyleCnt="0"/>
      <dgm:spPr/>
    </dgm:pt>
    <dgm:pt modelId="{06410620-76DD-4D02-82C6-1E1246EA4BB9}" type="pres">
      <dgm:prSet presAssocID="{958ED4F6-5B67-40E0-8599-F304526D8F01}" presName="hierChild5" presStyleCnt="0"/>
      <dgm:spPr/>
    </dgm:pt>
    <dgm:pt modelId="{16EF6F07-99C8-4963-89C7-13C57A2C3AA9}" type="pres">
      <dgm:prSet presAssocID="{306CED97-6CB1-4157-8809-14685F346380}" presName="hierChild5" presStyleCnt="0"/>
      <dgm:spPr/>
    </dgm:pt>
    <dgm:pt modelId="{4A994F39-3833-47A6-9047-C78731A22F2E}" type="pres">
      <dgm:prSet presAssocID="{08BBBE34-5FB8-4D4C-A928-20C849719154}" presName="hierChild5" presStyleCnt="0"/>
      <dgm:spPr/>
    </dgm:pt>
    <dgm:pt modelId="{2DFF91C7-FB07-4CD5-8769-5CE303D49AFB}" type="pres">
      <dgm:prSet presAssocID="{A07CF7F9-247C-4E6A-BD72-84CAE5FDE752}" presName="hierChild3" presStyleCnt="0"/>
      <dgm:spPr/>
    </dgm:pt>
  </dgm:ptLst>
  <dgm:cxnLst>
    <dgm:cxn modelId="{8235CA03-070D-40B1-8F1D-2C4F3F384BE3}" type="presOf" srcId="{0E1E1206-595D-417C-9261-4A13612B25B4}" destId="{793026FB-56F7-470C-9982-DBCB4D61CA5A}" srcOrd="0" destOrd="0" presId="urn:microsoft.com/office/officeart/2005/8/layout/orgChart1"/>
    <dgm:cxn modelId="{490F7305-5E64-40CB-99D5-D4D8E0420D1C}" type="presOf" srcId="{66F813A7-ADA4-4BC5-A7EA-597E10170379}" destId="{358039F3-5CBD-471C-9AF4-90F966B9AC9F}" srcOrd="0" destOrd="0" presId="urn:microsoft.com/office/officeart/2005/8/layout/orgChart1"/>
    <dgm:cxn modelId="{DB25F405-4381-47E1-9040-247A141BDC91}" type="presOf" srcId="{A07CF7F9-247C-4E6A-BD72-84CAE5FDE752}" destId="{19F0C699-F9B9-4CED-B7C9-DEBE2A1ACE86}" srcOrd="0" destOrd="0" presId="urn:microsoft.com/office/officeart/2005/8/layout/orgChart1"/>
    <dgm:cxn modelId="{28451508-F0C8-4337-B626-110DA2E7F7B5}" type="presOf" srcId="{4B8A23FC-0459-4CDA-ACF0-685240F5DCEC}" destId="{4ECE55E6-1BBF-4E37-B222-A5778C8B7AC8}" srcOrd="0" destOrd="0" presId="urn:microsoft.com/office/officeart/2005/8/layout/orgChart1"/>
    <dgm:cxn modelId="{D67C4F10-4F51-4276-AB1D-92B08794BA29}" type="presOf" srcId="{37A75D5F-07B0-4D42-B767-79A9B5A8B4C6}" destId="{BB2BE0A6-4AA8-417F-8B1F-2382334DD35C}" srcOrd="0" destOrd="0" presId="urn:microsoft.com/office/officeart/2005/8/layout/orgChart1"/>
    <dgm:cxn modelId="{E3ABCD12-8AA5-4EA9-BBE3-D01A94844996}" type="presOf" srcId="{145717BE-42FC-4310-B087-E077568DBB1D}" destId="{3E388C7E-DB5C-434F-859E-41DF55ADA6D1}" srcOrd="0" destOrd="0" presId="urn:microsoft.com/office/officeart/2005/8/layout/orgChart1"/>
    <dgm:cxn modelId="{F4591A16-2600-40E5-BC49-E961FD29E178}" srcId="{A07CF7F9-247C-4E6A-BD72-84CAE5FDE752}" destId="{08BBBE34-5FB8-4D4C-A928-20C849719154}" srcOrd="2" destOrd="0" parTransId="{19BC2ED1-FB31-4736-9B43-1E34D688A125}" sibTransId="{5437A475-0D73-477A-8A28-CCB7F04EADAC}"/>
    <dgm:cxn modelId="{EE673C17-A4FF-470F-B3DF-5EDC154485A2}" srcId="{306CED97-6CB1-4157-8809-14685F346380}" destId="{958ED4F6-5B67-40E0-8599-F304526D8F01}" srcOrd="0" destOrd="0" parTransId="{7E0FF411-95D1-4D97-818E-219EB8F1011B}" sibTransId="{8C4FFA2B-B599-4C64-9A9E-75618835E40D}"/>
    <dgm:cxn modelId="{24713D19-9903-4735-995E-BA493D3C3437}" type="presOf" srcId="{38BCF53B-0CF8-41BF-8916-2DA818FBC564}" destId="{3B943337-0402-4472-910A-AE266A3ADD9E}" srcOrd="0" destOrd="0" presId="urn:microsoft.com/office/officeart/2005/8/layout/orgChart1"/>
    <dgm:cxn modelId="{22352E27-E034-4513-AD03-B5C04C44CBF4}" type="presOf" srcId="{7A2E0AE5-3F8F-4540-9E08-30B02561A0F7}" destId="{117C0193-2986-4C09-A6E6-AFA3C34C958F}" srcOrd="0" destOrd="0" presId="urn:microsoft.com/office/officeart/2005/8/layout/orgChart1"/>
    <dgm:cxn modelId="{4ECFBA27-EEC7-4E4C-8A9C-FA679C6A5319}" type="presOf" srcId="{0E1E1206-595D-417C-9261-4A13612B25B4}" destId="{71BD21D2-974D-46B7-8036-10E8B40ECCD2}" srcOrd="1" destOrd="0" presId="urn:microsoft.com/office/officeart/2005/8/layout/orgChart1"/>
    <dgm:cxn modelId="{89D43228-871B-4B57-8219-9B02D1A6448B}" type="presOf" srcId="{A07CF7F9-247C-4E6A-BD72-84CAE5FDE752}" destId="{B132F9FB-2F47-4403-863C-DDE0845995CE}" srcOrd="1" destOrd="0" presId="urn:microsoft.com/office/officeart/2005/8/layout/orgChart1"/>
    <dgm:cxn modelId="{C744BA2A-A108-4FC0-9C5C-6621DE3B91BA}" srcId="{94024299-2F08-45D4-AFDB-A80BE366BBF7}" destId="{37A75D5F-07B0-4D42-B767-79A9B5A8B4C6}" srcOrd="3" destOrd="0" parTransId="{145717BE-42FC-4310-B087-E077568DBB1D}" sibTransId="{E2B0E385-93E5-44F8-A988-A2E62C192DF8}"/>
    <dgm:cxn modelId="{9308542B-0702-4386-9070-53248094D4FE}" type="presOf" srcId="{4B8A23FC-0459-4CDA-ACF0-685240F5DCEC}" destId="{7EEF91AB-C4AA-4491-9031-77CE6ECF90B0}" srcOrd="1" destOrd="0" presId="urn:microsoft.com/office/officeart/2005/8/layout/orgChart1"/>
    <dgm:cxn modelId="{2EFEB32B-35F1-4A7F-9EE2-FBA53B2405C5}" type="presOf" srcId="{C790E048-A481-45A2-A98E-C2606F686536}" destId="{8206EF8A-5CD2-493C-8940-35D9784378EA}" srcOrd="0" destOrd="0" presId="urn:microsoft.com/office/officeart/2005/8/layout/orgChart1"/>
    <dgm:cxn modelId="{B9844530-9DC4-43EC-B08D-52BC04D8A848}" srcId="{08BBBE34-5FB8-4D4C-A928-20C849719154}" destId="{306CED97-6CB1-4157-8809-14685F346380}" srcOrd="1" destOrd="0" parTransId="{9E1F9CDF-10E3-4783-97B8-D053911A2EAD}" sibTransId="{9EC95A81-BEC3-427B-968A-8990CFF17D9E}"/>
    <dgm:cxn modelId="{CBA6B130-3DED-43C4-867E-3A9A0FC87E62}" type="presOf" srcId="{08BBBE34-5FB8-4D4C-A928-20C849719154}" destId="{218E138A-EAF7-49C3-8402-098C692A906A}" srcOrd="1" destOrd="0" presId="urn:microsoft.com/office/officeart/2005/8/layout/orgChart1"/>
    <dgm:cxn modelId="{AC088731-DEDD-48EE-8C98-6FC43FBC7C39}" srcId="{08BBBE34-5FB8-4D4C-A928-20C849719154}" destId="{4B8A23FC-0459-4CDA-ACF0-685240F5DCEC}" srcOrd="0" destOrd="0" parTransId="{7AAB121C-B263-4F8D-BAB6-5B9EC8F36409}" sibTransId="{1A6DEE19-3D0C-4DA9-8DFD-9F610A8AA591}"/>
    <dgm:cxn modelId="{5F09A03D-3453-4361-9C86-1ECE1824F882}" type="presOf" srcId="{58D43FD8-5CD8-4467-B26C-307EBDF68DC9}" destId="{B3BBBC54-360A-42E2-9299-999887AE497A}" srcOrd="0" destOrd="0" presId="urn:microsoft.com/office/officeart/2005/8/layout/orgChart1"/>
    <dgm:cxn modelId="{EBC3375C-1723-4A9A-B38F-716446E67FCC}" type="presOf" srcId="{CDA26AA3-A521-46AB-9C07-F8C28B21148D}" destId="{596CDF7C-B698-472E-99A2-C07749A40F68}" srcOrd="1" destOrd="0" presId="urn:microsoft.com/office/officeart/2005/8/layout/orgChart1"/>
    <dgm:cxn modelId="{9A89BA5C-48B2-4506-92FB-60074A714365}" type="presOf" srcId="{67AA7FE4-6683-47CF-B4C6-2B04F7D809C2}" destId="{1D9EBB53-72A4-4101-9739-599679AC06B2}" srcOrd="0" destOrd="0" presId="urn:microsoft.com/office/officeart/2005/8/layout/orgChart1"/>
    <dgm:cxn modelId="{71D0A05E-EC5F-4B50-8624-F6DE86A532BA}" srcId="{0FCB4DCF-1C41-4EF6-BD96-40BE8656DBE2}" destId="{58D43FD8-5CD8-4467-B26C-307EBDF68DC9}" srcOrd="2" destOrd="0" parTransId="{52289754-B89C-4A40-AF08-9B3E7F1547C7}" sibTransId="{B7A88D99-433F-4D5B-A7A8-BD4ACECA7733}"/>
    <dgm:cxn modelId="{BDC75A61-BCB5-4A84-9F39-A38D74F5428A}" type="presOf" srcId="{4A2197FF-8283-4D99-9B49-EBB6BF4E2F1D}" destId="{EC953DEC-078C-4244-8579-E868E8E38392}" srcOrd="0" destOrd="0" presId="urn:microsoft.com/office/officeart/2005/8/layout/orgChart1"/>
    <dgm:cxn modelId="{FF1F4F64-F502-467E-A715-5687AE3E9B3D}" type="presOf" srcId="{702BD288-BFD3-4066-8FE1-1D1B235B1785}" destId="{00ADAA44-0DFF-4CF9-9709-B0CC1D852988}" srcOrd="1" destOrd="0" presId="urn:microsoft.com/office/officeart/2005/8/layout/orgChart1"/>
    <dgm:cxn modelId="{DD07C346-5994-4975-A641-5408169F235B}" srcId="{680D316A-BEE7-43E5-A4A7-642E2BEAB82C}" destId="{0FCB4DCF-1C41-4EF6-BD96-40BE8656DBE2}" srcOrd="1" destOrd="0" parTransId="{42052310-A22A-4B40-B153-BE29DCA73D6E}" sibTransId="{8E729F17-BBAC-4466-B150-43A092BC7632}"/>
    <dgm:cxn modelId="{0CC39448-7ED3-4FED-B617-FF502EAD0CA6}" type="presOf" srcId="{CDA26AA3-A521-46AB-9C07-F8C28B21148D}" destId="{BCA6B594-FE89-4695-8437-33F9CA17889F}" srcOrd="0" destOrd="0" presId="urn:microsoft.com/office/officeart/2005/8/layout/orgChart1"/>
    <dgm:cxn modelId="{1E902569-8E7B-4BED-8F30-80A01945B3ED}" type="presOf" srcId="{8E9AEFCD-6E6E-4850-A3B4-8B8BDEF685E2}" destId="{705F9DEC-9648-4B3A-8F68-3FB55873ADDB}" srcOrd="0" destOrd="0" presId="urn:microsoft.com/office/officeart/2005/8/layout/orgChart1"/>
    <dgm:cxn modelId="{1ABA7D50-AE13-4D0C-B3BE-1A82AD8B0B0A}" srcId="{0FCB4DCF-1C41-4EF6-BD96-40BE8656DBE2}" destId="{9FA94591-5F07-47AE-8BEA-3736B5A447E8}" srcOrd="0" destOrd="0" parTransId="{5AF87D35-B6EF-42C7-BFBB-373F3B80E81E}" sibTransId="{A132071B-0965-435C-A136-2B6893517810}"/>
    <dgm:cxn modelId="{333E0B73-3762-44DD-9AAF-DB8620DE892E}" type="presOf" srcId="{42052310-A22A-4B40-B153-BE29DCA73D6E}" destId="{9D8735F7-2B8A-4E86-8EBB-2114D55F28DF}" srcOrd="0" destOrd="0" presId="urn:microsoft.com/office/officeart/2005/8/layout/orgChart1"/>
    <dgm:cxn modelId="{6F06F957-2720-4ADC-99DA-AE9F8451BAFA}" type="presOf" srcId="{C790E048-A481-45A2-A98E-C2606F686536}" destId="{8AE92198-0B40-4A55-997D-6B1D7101832C}" srcOrd="1" destOrd="0" presId="urn:microsoft.com/office/officeart/2005/8/layout/orgChart1"/>
    <dgm:cxn modelId="{90BA2B78-DD59-4D34-83DE-6861E36250B0}" type="presOf" srcId="{680D316A-BEE7-43E5-A4A7-642E2BEAB82C}" destId="{B9B8F0A1-8449-4D6C-845B-FD40FBE045F7}" srcOrd="0" destOrd="0" presId="urn:microsoft.com/office/officeart/2005/8/layout/orgChart1"/>
    <dgm:cxn modelId="{34C23A59-39FA-483D-8D32-4AEAA0FCAC06}" type="presOf" srcId="{37A75D5F-07B0-4D42-B767-79A9B5A8B4C6}" destId="{30184759-8494-4F65-B4AD-18E97EBCA9EC}" srcOrd="1" destOrd="0" presId="urn:microsoft.com/office/officeart/2005/8/layout/orgChart1"/>
    <dgm:cxn modelId="{17A8DA5A-6E8D-485D-8AA6-805635E63598}" type="presOf" srcId="{306CED97-6CB1-4157-8809-14685F346380}" destId="{D7F812B1-6FD7-4EB0-A99D-838644CBD934}" srcOrd="1" destOrd="0" presId="urn:microsoft.com/office/officeart/2005/8/layout/orgChart1"/>
    <dgm:cxn modelId="{2A4CE47C-2EC9-4D91-912A-05D7792230BA}" type="presOf" srcId="{680D316A-BEE7-43E5-A4A7-642E2BEAB82C}" destId="{FCEDEDFE-5383-419A-A315-16DAC083B75C}" srcOrd="1" destOrd="0" presId="urn:microsoft.com/office/officeart/2005/8/layout/orgChart1"/>
    <dgm:cxn modelId="{E99B7B7D-8C76-41DE-9A21-F8E1569E6790}" type="presOf" srcId="{9FA94591-5F07-47AE-8BEA-3736B5A447E8}" destId="{58383299-18CA-49C0-9A46-493AF176F5AA}" srcOrd="1" destOrd="0" presId="urn:microsoft.com/office/officeart/2005/8/layout/orgChart1"/>
    <dgm:cxn modelId="{C718FA7F-0013-40BF-AC16-9A8966F6F483}" type="presOf" srcId="{7AAB121C-B263-4F8D-BAB6-5B9EC8F36409}" destId="{32C9BA4E-CBF5-4D16-A0BC-3D46001206B1}" srcOrd="0" destOrd="0" presId="urn:microsoft.com/office/officeart/2005/8/layout/orgChart1"/>
    <dgm:cxn modelId="{F8714D88-E5BA-40B1-A8E6-8BA4604B123B}" type="presOf" srcId="{0FCB4DCF-1C41-4EF6-BD96-40BE8656DBE2}" destId="{64627655-E2DB-4280-A84F-BAC4676E6A92}" srcOrd="0" destOrd="0" presId="urn:microsoft.com/office/officeart/2005/8/layout/orgChart1"/>
    <dgm:cxn modelId="{974D7E92-DE80-473A-8F75-5C6071768DF3}" type="presOf" srcId="{0FCB4DCF-1C41-4EF6-BD96-40BE8656DBE2}" destId="{2387AC0E-0EC7-4EBD-B964-5703397EACEF}" srcOrd="1" destOrd="0" presId="urn:microsoft.com/office/officeart/2005/8/layout/orgChart1"/>
    <dgm:cxn modelId="{E7DC0494-17FC-49F2-A25E-F371C2EE5418}" type="presOf" srcId="{9FA94591-5F07-47AE-8BEA-3736B5A447E8}" destId="{5A904329-EE57-4D13-B77E-F16D15D785CE}" srcOrd="0" destOrd="0" presId="urn:microsoft.com/office/officeart/2005/8/layout/orgChart1"/>
    <dgm:cxn modelId="{1ECB5594-777F-44C7-959C-14B3A1B3FA58}" srcId="{A07CF7F9-247C-4E6A-BD72-84CAE5FDE752}" destId="{94024299-2F08-45D4-AFDB-A80BE366BBF7}" srcOrd="0" destOrd="0" parTransId="{E6678AA2-E212-45FF-AD3B-740A2DC795B3}" sibTransId="{5091989A-D50D-4C9C-9714-38F7AFAD1147}"/>
    <dgm:cxn modelId="{61F77696-85E1-4A08-AE76-3B02C8765535}" type="presOf" srcId="{4A2197FF-8283-4D99-9B49-EBB6BF4E2F1D}" destId="{AC85985D-EFF3-403E-A841-0867982DABC1}" srcOrd="1" destOrd="0" presId="urn:microsoft.com/office/officeart/2005/8/layout/orgChart1"/>
    <dgm:cxn modelId="{DBE83D97-9432-4ADA-919B-0743B3FF668D}" type="presOf" srcId="{CAF19DD7-100B-411B-B283-19AFD654DED6}" destId="{6C2E6CFA-41D5-4145-BE0B-47F5AB3CA721}" srcOrd="0" destOrd="0" presId="urn:microsoft.com/office/officeart/2005/8/layout/orgChart1"/>
    <dgm:cxn modelId="{EF60CA97-3479-43B7-B6F4-4AB352BFCB62}" srcId="{680D316A-BEE7-43E5-A4A7-642E2BEAB82C}" destId="{4A2197FF-8283-4D99-9B49-EBB6BF4E2F1D}" srcOrd="0" destOrd="0" parTransId="{2C9A42F8-D4DC-4455-BB32-36B874446414}" sibTransId="{20F4F98C-1F7D-4ABA-9234-A53248212097}"/>
    <dgm:cxn modelId="{B8477C99-6EB1-4578-85DA-DBF107AD4E6C}" type="presOf" srcId="{2C9A42F8-D4DC-4455-BB32-36B874446414}" destId="{50D42A23-58B1-4100-B657-F2574B9AF119}" srcOrd="0" destOrd="0" presId="urn:microsoft.com/office/officeart/2005/8/layout/orgChart1"/>
    <dgm:cxn modelId="{6E62A89B-E361-4C13-8121-E8101B814A98}" type="presOf" srcId="{CAF19DD7-100B-411B-B283-19AFD654DED6}" destId="{7C8B7B94-028C-4E1D-B0F0-828E00836379}" srcOrd="1" destOrd="0" presId="urn:microsoft.com/office/officeart/2005/8/layout/orgChart1"/>
    <dgm:cxn modelId="{D96DBCA0-6330-4029-B8D6-AF50F9403338}" srcId="{680D316A-BEE7-43E5-A4A7-642E2BEAB82C}" destId="{CAF19DD7-100B-411B-B283-19AFD654DED6}" srcOrd="2" destOrd="0" parTransId="{66F813A7-ADA4-4BC5-A7EA-597E10170379}" sibTransId="{0F4A2DC4-878C-4585-83D4-6653378A0E91}"/>
    <dgm:cxn modelId="{871C3AA4-3C58-4940-A455-B47C6247E587}" type="presOf" srcId="{19BC2ED1-FB31-4736-9B43-1E34D688A125}" destId="{76911E04-A92D-4D57-8BEA-171BFD77B516}" srcOrd="0" destOrd="0" presId="urn:microsoft.com/office/officeart/2005/8/layout/orgChart1"/>
    <dgm:cxn modelId="{334D0FA8-E4CB-4F1C-A81C-041D45CA68FD}" type="presOf" srcId="{7E0FF411-95D1-4D97-818E-219EB8F1011B}" destId="{A7A2197D-A5F1-46DA-8F98-F16C14CE31D7}" srcOrd="0" destOrd="0" presId="urn:microsoft.com/office/officeart/2005/8/layout/orgChart1"/>
    <dgm:cxn modelId="{3B7D99A9-85BB-4359-8283-B143D6B5EA6C}" type="presOf" srcId="{08BBBE34-5FB8-4D4C-A928-20C849719154}" destId="{E9F7C4CD-B7F9-4F45-BE2E-D061266F4345}" srcOrd="0" destOrd="0" presId="urn:microsoft.com/office/officeart/2005/8/layout/orgChart1"/>
    <dgm:cxn modelId="{D950F8BF-FE6B-4251-A40D-A370E79C477C}" srcId="{94024299-2F08-45D4-AFDB-A80BE366BBF7}" destId="{702BD288-BFD3-4066-8FE1-1D1B235B1785}" srcOrd="1" destOrd="0" parTransId="{38BCF53B-0CF8-41BF-8916-2DA818FBC564}" sibTransId="{8B14E2CA-F936-4BC3-8745-9B9C408682E2}"/>
    <dgm:cxn modelId="{261690C0-7D1C-4D9C-A6B4-58A9B5666FF2}" type="presOf" srcId="{94024299-2F08-45D4-AFDB-A80BE366BBF7}" destId="{0E356228-B521-4352-B58C-F628A1B6D0EE}" srcOrd="0" destOrd="0" presId="urn:microsoft.com/office/officeart/2005/8/layout/orgChart1"/>
    <dgm:cxn modelId="{3498D4C4-4FD5-42DF-9F9D-4D8F6EC5B490}" srcId="{0FCB4DCF-1C41-4EF6-BD96-40BE8656DBE2}" destId="{0E1E1206-595D-417C-9261-4A13612B25B4}" srcOrd="1" destOrd="0" parTransId="{8E9AEFCD-6E6E-4850-A3B4-8B8BDEF685E2}" sibTransId="{36D0A7E6-1BF3-4F8F-ABCE-1DD96C5772DA}"/>
    <dgm:cxn modelId="{5101EEC4-871C-4324-9C10-AE01636B1FFF}" type="presOf" srcId="{ECA16BF1-EF55-4B77-AB53-42DB295C26DD}" destId="{A561FF86-4084-4972-994B-C11748E7F3CE}" srcOrd="0" destOrd="0" presId="urn:microsoft.com/office/officeart/2005/8/layout/orgChart1"/>
    <dgm:cxn modelId="{473F51C9-DE7E-42C3-A895-B07C1C7B2EC9}" type="presOf" srcId="{958ED4F6-5B67-40E0-8599-F304526D8F01}" destId="{4EB35BB6-33DF-43C1-96BA-92520A669724}" srcOrd="0" destOrd="0" presId="urn:microsoft.com/office/officeart/2005/8/layout/orgChart1"/>
    <dgm:cxn modelId="{23828DCB-1701-40AA-BDF4-66BE72FF37A7}" type="presOf" srcId="{306CED97-6CB1-4157-8809-14685F346380}" destId="{DDAC4114-2315-4C67-95CC-FD707DE23F61}" srcOrd="0" destOrd="0" presId="urn:microsoft.com/office/officeart/2005/8/layout/orgChart1"/>
    <dgm:cxn modelId="{FC937DD1-4C97-42EB-8398-22380636E4FF}" type="presOf" srcId="{94024299-2F08-45D4-AFDB-A80BE366BBF7}" destId="{0A3F3DB4-A6D3-45AE-AFE7-925AB62311BA}" srcOrd="1" destOrd="0" presId="urn:microsoft.com/office/officeart/2005/8/layout/orgChart1"/>
    <dgm:cxn modelId="{7FE029D5-48C4-4DFD-8F7C-F3F76D8AF69E}" srcId="{A07CF7F9-247C-4E6A-BD72-84CAE5FDE752}" destId="{680D316A-BEE7-43E5-A4A7-642E2BEAB82C}" srcOrd="1" destOrd="0" parTransId="{ADCC121D-DDE4-447C-9705-452CF0D47189}" sibTransId="{B9A478FF-F159-4F51-99C3-AA754C34374B}"/>
    <dgm:cxn modelId="{A4EA60DC-B91F-4CCC-AF37-467D8050C7D6}" type="presOf" srcId="{958ED4F6-5B67-40E0-8599-F304526D8F01}" destId="{7C503B43-B440-4AB9-9A41-1A2CABA62E1F}" srcOrd="1" destOrd="0" presId="urn:microsoft.com/office/officeart/2005/8/layout/orgChart1"/>
    <dgm:cxn modelId="{038DFDDD-51D7-42FB-B0B4-236B4EBC3148}" type="presOf" srcId="{5AF87D35-B6EF-42C7-BFBB-373F3B80E81E}" destId="{FC6528AB-D18E-49E9-9789-4408CCEF16F6}" srcOrd="0" destOrd="0" presId="urn:microsoft.com/office/officeart/2005/8/layout/orgChart1"/>
    <dgm:cxn modelId="{921937DE-656D-4253-B8D8-2EEA1B37BA67}" type="presOf" srcId="{9E1F9CDF-10E3-4783-97B8-D053911A2EAD}" destId="{948FEFCA-3B6E-40C3-AF47-D25273C4133B}" srcOrd="0" destOrd="0" presId="urn:microsoft.com/office/officeart/2005/8/layout/orgChart1"/>
    <dgm:cxn modelId="{A6AAF2DF-1059-4341-A321-1DB08208E635}" srcId="{94024299-2F08-45D4-AFDB-A80BE366BBF7}" destId="{C790E048-A481-45A2-A98E-C2606F686536}" srcOrd="2" destOrd="0" parTransId="{67AA7FE4-6683-47CF-B4C6-2B04F7D809C2}" sibTransId="{0CAB5545-6EBF-4357-987B-C6F1B6129D3F}"/>
    <dgm:cxn modelId="{8CE6D6E0-72CF-4F6C-974A-97757ACE4155}" type="presOf" srcId="{702BD288-BFD3-4066-8FE1-1D1B235B1785}" destId="{99188D62-819F-4BC1-9D6D-9E18EC9F857B}" srcOrd="0" destOrd="0" presId="urn:microsoft.com/office/officeart/2005/8/layout/orgChart1"/>
    <dgm:cxn modelId="{E2FB59E2-F67F-429E-BB2D-F3714F351674}" type="presOf" srcId="{58D43FD8-5CD8-4467-B26C-307EBDF68DC9}" destId="{C6987516-3F9E-45D1-AFE2-C88D2F0F95A4}" srcOrd="1" destOrd="0" presId="urn:microsoft.com/office/officeart/2005/8/layout/orgChart1"/>
    <dgm:cxn modelId="{43FBD3E3-E14F-4EF1-9CAB-107094ABD18B}" type="presOf" srcId="{52289754-B89C-4A40-AF08-9B3E7F1547C7}" destId="{3F923BD3-152E-4921-93B1-7F1C827828E4}" srcOrd="0" destOrd="0" presId="urn:microsoft.com/office/officeart/2005/8/layout/orgChart1"/>
    <dgm:cxn modelId="{BB048EEB-4DDC-4871-BE7B-135EE2A5DC3A}" type="presOf" srcId="{ADCC121D-DDE4-447C-9705-452CF0D47189}" destId="{7CDD51DB-FA58-4276-9158-0ECAF7DB8E7C}" srcOrd="0" destOrd="0" presId="urn:microsoft.com/office/officeart/2005/8/layout/orgChart1"/>
    <dgm:cxn modelId="{9C4FE9EE-3387-4BA9-B7A0-EC9B432F301F}" srcId="{7A2E0AE5-3F8F-4540-9E08-30B02561A0F7}" destId="{A07CF7F9-247C-4E6A-BD72-84CAE5FDE752}" srcOrd="0" destOrd="0" parTransId="{E5D62792-6417-4340-B81C-4C4B3C464A60}" sibTransId="{18BAAFB6-BC1F-4DA0-9A60-B03C0AE6C60C}"/>
    <dgm:cxn modelId="{C7EB90F0-FFFC-419A-B341-95E8EBB3E14B}" type="presOf" srcId="{E6678AA2-E212-45FF-AD3B-740A2DC795B3}" destId="{FD29E94E-3506-4879-BC81-9C599E1ED224}" srcOrd="0" destOrd="0" presId="urn:microsoft.com/office/officeart/2005/8/layout/orgChart1"/>
    <dgm:cxn modelId="{CAC8EBF8-67C6-41C9-BC28-DFB5EE05573B}" srcId="{94024299-2F08-45D4-AFDB-A80BE366BBF7}" destId="{CDA26AA3-A521-46AB-9C07-F8C28B21148D}" srcOrd="0" destOrd="0" parTransId="{ECA16BF1-EF55-4B77-AB53-42DB295C26DD}" sibTransId="{B427EC54-C04C-4790-88B4-407350042D2F}"/>
    <dgm:cxn modelId="{1E14C77C-6007-4801-8D19-CCAAE3910339}" type="presParOf" srcId="{117C0193-2986-4C09-A6E6-AFA3C34C958F}" destId="{B6F0AEE1-D52F-4359-8831-8DAFD2A61090}" srcOrd="0" destOrd="0" presId="urn:microsoft.com/office/officeart/2005/8/layout/orgChart1"/>
    <dgm:cxn modelId="{0E6D9F5C-6B7E-4CF4-959C-4863FC617CB0}" type="presParOf" srcId="{B6F0AEE1-D52F-4359-8831-8DAFD2A61090}" destId="{4A99FC0F-11A1-4E68-A993-57B1080F9566}" srcOrd="0" destOrd="0" presId="urn:microsoft.com/office/officeart/2005/8/layout/orgChart1"/>
    <dgm:cxn modelId="{5F73F9B0-C149-4246-9419-4450EDA33BB6}" type="presParOf" srcId="{4A99FC0F-11A1-4E68-A993-57B1080F9566}" destId="{19F0C699-F9B9-4CED-B7C9-DEBE2A1ACE86}" srcOrd="0" destOrd="0" presId="urn:microsoft.com/office/officeart/2005/8/layout/orgChart1"/>
    <dgm:cxn modelId="{FDDECBA0-F8A8-4EBE-ACDD-27669E57B97A}" type="presParOf" srcId="{4A99FC0F-11A1-4E68-A993-57B1080F9566}" destId="{B132F9FB-2F47-4403-863C-DDE0845995CE}" srcOrd="1" destOrd="0" presId="urn:microsoft.com/office/officeart/2005/8/layout/orgChart1"/>
    <dgm:cxn modelId="{21B7C97D-434E-4483-BAA8-E182680C7B61}" type="presParOf" srcId="{B6F0AEE1-D52F-4359-8831-8DAFD2A61090}" destId="{1B0F66C3-56E3-461E-8FC3-424CE8CB4D8A}" srcOrd="1" destOrd="0" presId="urn:microsoft.com/office/officeart/2005/8/layout/orgChart1"/>
    <dgm:cxn modelId="{0AC12C92-4D7E-4291-AD65-97BE41E9E6E4}" type="presParOf" srcId="{1B0F66C3-56E3-461E-8FC3-424CE8CB4D8A}" destId="{FD29E94E-3506-4879-BC81-9C599E1ED224}" srcOrd="0" destOrd="0" presId="urn:microsoft.com/office/officeart/2005/8/layout/orgChart1"/>
    <dgm:cxn modelId="{BE1B49A6-13D4-4D58-8045-9284FF395025}" type="presParOf" srcId="{1B0F66C3-56E3-461E-8FC3-424CE8CB4D8A}" destId="{F5F57406-E08B-41EF-BDDC-33D6487A0613}" srcOrd="1" destOrd="0" presId="urn:microsoft.com/office/officeart/2005/8/layout/orgChart1"/>
    <dgm:cxn modelId="{14B6CE7E-1959-4DB1-B706-322B6EF378CC}" type="presParOf" srcId="{F5F57406-E08B-41EF-BDDC-33D6487A0613}" destId="{ED35DD7F-1A88-41F3-AAFE-F6171126E735}" srcOrd="0" destOrd="0" presId="urn:microsoft.com/office/officeart/2005/8/layout/orgChart1"/>
    <dgm:cxn modelId="{216C997F-68D1-492E-AFB3-CA4D27568FED}" type="presParOf" srcId="{ED35DD7F-1A88-41F3-AAFE-F6171126E735}" destId="{0E356228-B521-4352-B58C-F628A1B6D0EE}" srcOrd="0" destOrd="0" presId="urn:microsoft.com/office/officeart/2005/8/layout/orgChart1"/>
    <dgm:cxn modelId="{B788A1C5-6417-43CA-A250-A5B2A0B73209}" type="presParOf" srcId="{ED35DD7F-1A88-41F3-AAFE-F6171126E735}" destId="{0A3F3DB4-A6D3-45AE-AFE7-925AB62311BA}" srcOrd="1" destOrd="0" presId="urn:microsoft.com/office/officeart/2005/8/layout/orgChart1"/>
    <dgm:cxn modelId="{CB59A0D1-DF01-4DF6-88CE-6984FD48D18F}" type="presParOf" srcId="{F5F57406-E08B-41EF-BDDC-33D6487A0613}" destId="{5FB2B1EE-D560-481F-A60E-87717E73B727}" srcOrd="1" destOrd="0" presId="urn:microsoft.com/office/officeart/2005/8/layout/orgChart1"/>
    <dgm:cxn modelId="{1906F761-8B26-4665-A074-676C83DB4D2F}" type="presParOf" srcId="{5FB2B1EE-D560-481F-A60E-87717E73B727}" destId="{A561FF86-4084-4972-994B-C11748E7F3CE}" srcOrd="0" destOrd="0" presId="urn:microsoft.com/office/officeart/2005/8/layout/orgChart1"/>
    <dgm:cxn modelId="{F58B1553-E6CC-4FB2-952F-AF83EF211CC7}" type="presParOf" srcId="{5FB2B1EE-D560-481F-A60E-87717E73B727}" destId="{09982D93-81B1-41D0-8EC6-403DC27C50B3}" srcOrd="1" destOrd="0" presId="urn:microsoft.com/office/officeart/2005/8/layout/orgChart1"/>
    <dgm:cxn modelId="{4E81856C-456E-410D-8D9C-96C7442719F0}" type="presParOf" srcId="{09982D93-81B1-41D0-8EC6-403DC27C50B3}" destId="{9544FD29-0AE8-4227-9057-E4F4A3B0458B}" srcOrd="0" destOrd="0" presId="urn:microsoft.com/office/officeart/2005/8/layout/orgChart1"/>
    <dgm:cxn modelId="{0A9CB5C2-16C4-434F-8303-C8D825742EAD}" type="presParOf" srcId="{9544FD29-0AE8-4227-9057-E4F4A3B0458B}" destId="{BCA6B594-FE89-4695-8437-33F9CA17889F}" srcOrd="0" destOrd="0" presId="urn:microsoft.com/office/officeart/2005/8/layout/orgChart1"/>
    <dgm:cxn modelId="{2B45AE45-5666-455F-B65F-4522753BB276}" type="presParOf" srcId="{9544FD29-0AE8-4227-9057-E4F4A3B0458B}" destId="{596CDF7C-B698-472E-99A2-C07749A40F68}" srcOrd="1" destOrd="0" presId="urn:microsoft.com/office/officeart/2005/8/layout/orgChart1"/>
    <dgm:cxn modelId="{19F25611-9CE5-4857-9667-0B9B191D9603}" type="presParOf" srcId="{09982D93-81B1-41D0-8EC6-403DC27C50B3}" destId="{95BC95B6-62EE-496C-B5ED-10A571BE11F5}" srcOrd="1" destOrd="0" presId="urn:microsoft.com/office/officeart/2005/8/layout/orgChart1"/>
    <dgm:cxn modelId="{48C53059-C07E-4341-9A20-16ABBABD56A3}" type="presParOf" srcId="{09982D93-81B1-41D0-8EC6-403DC27C50B3}" destId="{2037BD7A-B747-46B7-9952-2919B616F85E}" srcOrd="2" destOrd="0" presId="urn:microsoft.com/office/officeart/2005/8/layout/orgChart1"/>
    <dgm:cxn modelId="{81295E85-246C-4E53-814F-1DE51ADDC73D}" type="presParOf" srcId="{5FB2B1EE-D560-481F-A60E-87717E73B727}" destId="{3B943337-0402-4472-910A-AE266A3ADD9E}" srcOrd="2" destOrd="0" presId="urn:microsoft.com/office/officeart/2005/8/layout/orgChart1"/>
    <dgm:cxn modelId="{5A15E447-73EE-460E-AC38-5AD2EC76A1C2}" type="presParOf" srcId="{5FB2B1EE-D560-481F-A60E-87717E73B727}" destId="{9846E623-E8B1-43A1-BB8E-83208C52F069}" srcOrd="3" destOrd="0" presId="urn:microsoft.com/office/officeart/2005/8/layout/orgChart1"/>
    <dgm:cxn modelId="{7775C92C-4F9B-4F1C-80D2-F8B6005285BC}" type="presParOf" srcId="{9846E623-E8B1-43A1-BB8E-83208C52F069}" destId="{B58E6DF9-96A5-429D-A390-4681F1703102}" srcOrd="0" destOrd="0" presId="urn:microsoft.com/office/officeart/2005/8/layout/orgChart1"/>
    <dgm:cxn modelId="{D415632C-E496-4C4E-A62A-08D81B34589E}" type="presParOf" srcId="{B58E6DF9-96A5-429D-A390-4681F1703102}" destId="{99188D62-819F-4BC1-9D6D-9E18EC9F857B}" srcOrd="0" destOrd="0" presId="urn:microsoft.com/office/officeart/2005/8/layout/orgChart1"/>
    <dgm:cxn modelId="{ADCCBC11-1FDD-4343-A519-FE04500E3F9F}" type="presParOf" srcId="{B58E6DF9-96A5-429D-A390-4681F1703102}" destId="{00ADAA44-0DFF-4CF9-9709-B0CC1D852988}" srcOrd="1" destOrd="0" presId="urn:microsoft.com/office/officeart/2005/8/layout/orgChart1"/>
    <dgm:cxn modelId="{AFF7A8B5-A506-49BE-B192-DFBAA881C245}" type="presParOf" srcId="{9846E623-E8B1-43A1-BB8E-83208C52F069}" destId="{5C60DDF9-CB14-4971-96F8-F3DCA463B84F}" srcOrd="1" destOrd="0" presId="urn:microsoft.com/office/officeart/2005/8/layout/orgChart1"/>
    <dgm:cxn modelId="{9A60DC20-7317-4493-B289-C978BF9DBE20}" type="presParOf" srcId="{9846E623-E8B1-43A1-BB8E-83208C52F069}" destId="{CE36B0AF-7C4A-434A-B302-F4F81E7AAD9D}" srcOrd="2" destOrd="0" presId="urn:microsoft.com/office/officeart/2005/8/layout/orgChart1"/>
    <dgm:cxn modelId="{121B19CF-517A-4A36-AE93-6E3BC6CEB04F}" type="presParOf" srcId="{5FB2B1EE-D560-481F-A60E-87717E73B727}" destId="{1D9EBB53-72A4-4101-9739-599679AC06B2}" srcOrd="4" destOrd="0" presId="urn:microsoft.com/office/officeart/2005/8/layout/orgChart1"/>
    <dgm:cxn modelId="{B2C69035-28AE-41C6-9228-202FF1255C8F}" type="presParOf" srcId="{5FB2B1EE-D560-481F-A60E-87717E73B727}" destId="{D3BD13ED-D3E5-4DB3-8050-B74695EB62F2}" srcOrd="5" destOrd="0" presId="urn:microsoft.com/office/officeart/2005/8/layout/orgChart1"/>
    <dgm:cxn modelId="{E98357C7-E74F-4BA5-BBC4-08B5B94D954E}" type="presParOf" srcId="{D3BD13ED-D3E5-4DB3-8050-B74695EB62F2}" destId="{F2E45C90-F031-4831-BFA5-F5206E9735CE}" srcOrd="0" destOrd="0" presId="urn:microsoft.com/office/officeart/2005/8/layout/orgChart1"/>
    <dgm:cxn modelId="{990CBF05-0B13-49E7-B6E1-278EF7A56B08}" type="presParOf" srcId="{F2E45C90-F031-4831-BFA5-F5206E9735CE}" destId="{8206EF8A-5CD2-493C-8940-35D9784378EA}" srcOrd="0" destOrd="0" presId="urn:microsoft.com/office/officeart/2005/8/layout/orgChart1"/>
    <dgm:cxn modelId="{8118CD7A-07A3-4F7D-BD15-123FB4593947}" type="presParOf" srcId="{F2E45C90-F031-4831-BFA5-F5206E9735CE}" destId="{8AE92198-0B40-4A55-997D-6B1D7101832C}" srcOrd="1" destOrd="0" presId="urn:microsoft.com/office/officeart/2005/8/layout/orgChart1"/>
    <dgm:cxn modelId="{CA780B59-6084-4407-BE13-42BF62D3E770}" type="presParOf" srcId="{D3BD13ED-D3E5-4DB3-8050-B74695EB62F2}" destId="{97E5CDAC-25D4-4048-AC87-11CD8EA2E7BB}" srcOrd="1" destOrd="0" presId="urn:microsoft.com/office/officeart/2005/8/layout/orgChart1"/>
    <dgm:cxn modelId="{205270D6-D730-438B-8A14-294F57F79C0F}" type="presParOf" srcId="{D3BD13ED-D3E5-4DB3-8050-B74695EB62F2}" destId="{CB10D8D2-ED56-454C-9CDD-5F8DCB6C3293}" srcOrd="2" destOrd="0" presId="urn:microsoft.com/office/officeart/2005/8/layout/orgChart1"/>
    <dgm:cxn modelId="{22E9A006-0A1E-4305-AEE0-CB3EFE663059}" type="presParOf" srcId="{5FB2B1EE-D560-481F-A60E-87717E73B727}" destId="{3E388C7E-DB5C-434F-859E-41DF55ADA6D1}" srcOrd="6" destOrd="0" presId="urn:microsoft.com/office/officeart/2005/8/layout/orgChart1"/>
    <dgm:cxn modelId="{9202A231-0374-412F-A418-607A0368DD84}" type="presParOf" srcId="{5FB2B1EE-D560-481F-A60E-87717E73B727}" destId="{0FF6CAD8-97D3-4C03-A26C-1DCAD3056755}" srcOrd="7" destOrd="0" presId="urn:microsoft.com/office/officeart/2005/8/layout/orgChart1"/>
    <dgm:cxn modelId="{4B5ED8B5-A383-49FB-964F-39A4FEC96F32}" type="presParOf" srcId="{0FF6CAD8-97D3-4C03-A26C-1DCAD3056755}" destId="{6D79DAC5-4F6D-4F3F-8DCC-811E0D845C97}" srcOrd="0" destOrd="0" presId="urn:microsoft.com/office/officeart/2005/8/layout/orgChart1"/>
    <dgm:cxn modelId="{3A69105A-1C8A-47E7-9D4C-7EA683DE7F3D}" type="presParOf" srcId="{6D79DAC5-4F6D-4F3F-8DCC-811E0D845C97}" destId="{BB2BE0A6-4AA8-417F-8B1F-2382334DD35C}" srcOrd="0" destOrd="0" presId="urn:microsoft.com/office/officeart/2005/8/layout/orgChart1"/>
    <dgm:cxn modelId="{EB0CE3A5-B27C-492A-AF8E-808CF29055AD}" type="presParOf" srcId="{6D79DAC5-4F6D-4F3F-8DCC-811E0D845C97}" destId="{30184759-8494-4F65-B4AD-18E97EBCA9EC}" srcOrd="1" destOrd="0" presId="urn:microsoft.com/office/officeart/2005/8/layout/orgChart1"/>
    <dgm:cxn modelId="{AB1C7C27-E591-4E4D-B29B-8B1423B1E4E8}" type="presParOf" srcId="{0FF6CAD8-97D3-4C03-A26C-1DCAD3056755}" destId="{2A45C17B-BAE9-42E5-93FD-A008DB32A8AE}" srcOrd="1" destOrd="0" presId="urn:microsoft.com/office/officeart/2005/8/layout/orgChart1"/>
    <dgm:cxn modelId="{FA67656B-C70B-43C3-B076-437258B2AE68}" type="presParOf" srcId="{0FF6CAD8-97D3-4C03-A26C-1DCAD3056755}" destId="{E6A56541-AE82-4637-B013-5F0707B1CEC1}" srcOrd="2" destOrd="0" presId="urn:microsoft.com/office/officeart/2005/8/layout/orgChart1"/>
    <dgm:cxn modelId="{E0527572-DCB9-4CA3-8AA2-A984606FA4DE}" type="presParOf" srcId="{F5F57406-E08B-41EF-BDDC-33D6487A0613}" destId="{BA2D3B4A-B050-42ED-ADF4-3255BD5D6AD6}" srcOrd="2" destOrd="0" presId="urn:microsoft.com/office/officeart/2005/8/layout/orgChart1"/>
    <dgm:cxn modelId="{F7C3DBE1-A187-425A-8B0D-960129086A3E}" type="presParOf" srcId="{1B0F66C3-56E3-461E-8FC3-424CE8CB4D8A}" destId="{7CDD51DB-FA58-4276-9158-0ECAF7DB8E7C}" srcOrd="2" destOrd="0" presId="urn:microsoft.com/office/officeart/2005/8/layout/orgChart1"/>
    <dgm:cxn modelId="{80345131-87AF-4401-BF2E-0BCB1466A6CF}" type="presParOf" srcId="{1B0F66C3-56E3-461E-8FC3-424CE8CB4D8A}" destId="{ED11FA05-D759-4BF2-AE2D-3829FB17F2C9}" srcOrd="3" destOrd="0" presId="urn:microsoft.com/office/officeart/2005/8/layout/orgChart1"/>
    <dgm:cxn modelId="{D6134D09-0D6F-499B-A9C2-1A65477C1EE8}" type="presParOf" srcId="{ED11FA05-D759-4BF2-AE2D-3829FB17F2C9}" destId="{495D8CA2-228E-451C-8DC4-7F3D2552F996}" srcOrd="0" destOrd="0" presId="urn:microsoft.com/office/officeart/2005/8/layout/orgChart1"/>
    <dgm:cxn modelId="{1FD8DC4B-3BA8-41DB-96E9-7BAA70197AF7}" type="presParOf" srcId="{495D8CA2-228E-451C-8DC4-7F3D2552F996}" destId="{B9B8F0A1-8449-4D6C-845B-FD40FBE045F7}" srcOrd="0" destOrd="0" presId="urn:microsoft.com/office/officeart/2005/8/layout/orgChart1"/>
    <dgm:cxn modelId="{45E2923E-A455-4DEC-B414-5207C7833592}" type="presParOf" srcId="{495D8CA2-228E-451C-8DC4-7F3D2552F996}" destId="{FCEDEDFE-5383-419A-A315-16DAC083B75C}" srcOrd="1" destOrd="0" presId="urn:microsoft.com/office/officeart/2005/8/layout/orgChart1"/>
    <dgm:cxn modelId="{0ECB88F3-2B0F-48A8-B559-D7E90BB85321}" type="presParOf" srcId="{ED11FA05-D759-4BF2-AE2D-3829FB17F2C9}" destId="{665A9A58-EA11-4094-921D-FF567232A122}" srcOrd="1" destOrd="0" presId="urn:microsoft.com/office/officeart/2005/8/layout/orgChart1"/>
    <dgm:cxn modelId="{119D8398-0BD4-4AA8-A356-963E973F163B}" type="presParOf" srcId="{665A9A58-EA11-4094-921D-FF567232A122}" destId="{50D42A23-58B1-4100-B657-F2574B9AF119}" srcOrd="0" destOrd="0" presId="urn:microsoft.com/office/officeart/2005/8/layout/orgChart1"/>
    <dgm:cxn modelId="{B4A6EB84-DAC8-453F-84B4-4A187029C0D4}" type="presParOf" srcId="{665A9A58-EA11-4094-921D-FF567232A122}" destId="{C9C628CB-236A-40B8-ACB8-45A25A55E198}" srcOrd="1" destOrd="0" presId="urn:microsoft.com/office/officeart/2005/8/layout/orgChart1"/>
    <dgm:cxn modelId="{2E5B25A0-751D-430C-AB3F-54DCE25326FA}" type="presParOf" srcId="{C9C628CB-236A-40B8-ACB8-45A25A55E198}" destId="{B062AB3A-3294-4AA8-AEB9-4AFF539DA23C}" srcOrd="0" destOrd="0" presId="urn:microsoft.com/office/officeart/2005/8/layout/orgChart1"/>
    <dgm:cxn modelId="{8A33D544-FB9F-40D6-9A48-323F6D55F035}" type="presParOf" srcId="{B062AB3A-3294-4AA8-AEB9-4AFF539DA23C}" destId="{EC953DEC-078C-4244-8579-E868E8E38392}" srcOrd="0" destOrd="0" presId="urn:microsoft.com/office/officeart/2005/8/layout/orgChart1"/>
    <dgm:cxn modelId="{B735E615-19FE-465D-A1FD-4E558DCAD1BB}" type="presParOf" srcId="{B062AB3A-3294-4AA8-AEB9-4AFF539DA23C}" destId="{AC85985D-EFF3-403E-A841-0867982DABC1}" srcOrd="1" destOrd="0" presId="urn:microsoft.com/office/officeart/2005/8/layout/orgChart1"/>
    <dgm:cxn modelId="{EB379437-37F5-456A-9D9B-02F29F9BB2E6}" type="presParOf" srcId="{C9C628CB-236A-40B8-ACB8-45A25A55E198}" destId="{071FB073-A40B-44A0-BEC8-21CF5B4D194C}" srcOrd="1" destOrd="0" presId="urn:microsoft.com/office/officeart/2005/8/layout/orgChart1"/>
    <dgm:cxn modelId="{2A6884DD-9B3B-47B2-A754-754FA2AAAB9D}" type="presParOf" srcId="{C9C628CB-236A-40B8-ACB8-45A25A55E198}" destId="{F8C3AC37-AC7F-4BD0-BDEB-17CB779B6A55}" srcOrd="2" destOrd="0" presId="urn:microsoft.com/office/officeart/2005/8/layout/orgChart1"/>
    <dgm:cxn modelId="{15A54FC8-BBE9-459D-AF5C-5B0651CB3959}" type="presParOf" srcId="{665A9A58-EA11-4094-921D-FF567232A122}" destId="{9D8735F7-2B8A-4E86-8EBB-2114D55F28DF}" srcOrd="2" destOrd="0" presId="urn:microsoft.com/office/officeart/2005/8/layout/orgChart1"/>
    <dgm:cxn modelId="{93421706-3977-41A4-9217-EE2E9B7C4FAB}" type="presParOf" srcId="{665A9A58-EA11-4094-921D-FF567232A122}" destId="{F66DCAE2-88FD-49BA-B0D4-04E397696248}" srcOrd="3" destOrd="0" presId="urn:microsoft.com/office/officeart/2005/8/layout/orgChart1"/>
    <dgm:cxn modelId="{23677DB8-DD1A-47B3-BE59-19A74DDC18C8}" type="presParOf" srcId="{F66DCAE2-88FD-49BA-B0D4-04E397696248}" destId="{0FCE7526-C745-4C15-A769-89278A4E9A12}" srcOrd="0" destOrd="0" presId="urn:microsoft.com/office/officeart/2005/8/layout/orgChart1"/>
    <dgm:cxn modelId="{E85B2B32-0785-40AC-8B98-64149D1886D9}" type="presParOf" srcId="{0FCE7526-C745-4C15-A769-89278A4E9A12}" destId="{64627655-E2DB-4280-A84F-BAC4676E6A92}" srcOrd="0" destOrd="0" presId="urn:microsoft.com/office/officeart/2005/8/layout/orgChart1"/>
    <dgm:cxn modelId="{965FB61E-D837-4F99-95FB-C84D96E0D7D5}" type="presParOf" srcId="{0FCE7526-C745-4C15-A769-89278A4E9A12}" destId="{2387AC0E-0EC7-4EBD-B964-5703397EACEF}" srcOrd="1" destOrd="0" presId="urn:microsoft.com/office/officeart/2005/8/layout/orgChart1"/>
    <dgm:cxn modelId="{B73A4BB4-0871-4604-A03B-4C71F04E9176}" type="presParOf" srcId="{F66DCAE2-88FD-49BA-B0D4-04E397696248}" destId="{03E3A771-71AC-4C9D-929A-0490819D0F66}" srcOrd="1" destOrd="0" presId="urn:microsoft.com/office/officeart/2005/8/layout/orgChart1"/>
    <dgm:cxn modelId="{48F26982-CC37-4AA4-BA63-30C65EB14C2F}" type="presParOf" srcId="{03E3A771-71AC-4C9D-929A-0490819D0F66}" destId="{FC6528AB-D18E-49E9-9789-4408CCEF16F6}" srcOrd="0" destOrd="0" presId="urn:microsoft.com/office/officeart/2005/8/layout/orgChart1"/>
    <dgm:cxn modelId="{07A95FD6-C3AF-48BB-97ED-EB466BFCC89A}" type="presParOf" srcId="{03E3A771-71AC-4C9D-929A-0490819D0F66}" destId="{1AFE3AE5-B9B3-4A9F-A930-5A1D1EF9BCB9}" srcOrd="1" destOrd="0" presId="urn:microsoft.com/office/officeart/2005/8/layout/orgChart1"/>
    <dgm:cxn modelId="{37FE6313-C4FC-413B-B87E-0616753574CD}" type="presParOf" srcId="{1AFE3AE5-B9B3-4A9F-A930-5A1D1EF9BCB9}" destId="{09A6210D-8700-411D-8C22-A71D2F2FE89F}" srcOrd="0" destOrd="0" presId="urn:microsoft.com/office/officeart/2005/8/layout/orgChart1"/>
    <dgm:cxn modelId="{BB8A09DB-4119-468E-8BB3-34CEF3C7C438}" type="presParOf" srcId="{09A6210D-8700-411D-8C22-A71D2F2FE89F}" destId="{5A904329-EE57-4D13-B77E-F16D15D785CE}" srcOrd="0" destOrd="0" presId="urn:microsoft.com/office/officeart/2005/8/layout/orgChart1"/>
    <dgm:cxn modelId="{5A962782-8E3C-4ED7-A48E-8D5B98AFC12F}" type="presParOf" srcId="{09A6210D-8700-411D-8C22-A71D2F2FE89F}" destId="{58383299-18CA-49C0-9A46-493AF176F5AA}" srcOrd="1" destOrd="0" presId="urn:microsoft.com/office/officeart/2005/8/layout/orgChart1"/>
    <dgm:cxn modelId="{5B396AAD-9BF2-476C-A603-A5C003EB1717}" type="presParOf" srcId="{1AFE3AE5-B9B3-4A9F-A930-5A1D1EF9BCB9}" destId="{FD89EA55-5CB9-4DBA-9B5E-3F8CCB5942A2}" srcOrd="1" destOrd="0" presId="urn:microsoft.com/office/officeart/2005/8/layout/orgChart1"/>
    <dgm:cxn modelId="{8E22F59B-ABC8-4340-8E75-2009110A1B44}" type="presParOf" srcId="{1AFE3AE5-B9B3-4A9F-A930-5A1D1EF9BCB9}" destId="{DBEC66AF-C679-45E5-82D9-BA8AF74ABB50}" srcOrd="2" destOrd="0" presId="urn:microsoft.com/office/officeart/2005/8/layout/orgChart1"/>
    <dgm:cxn modelId="{74DFB75F-AF84-4227-A44D-1A603829E2C2}" type="presParOf" srcId="{03E3A771-71AC-4C9D-929A-0490819D0F66}" destId="{705F9DEC-9648-4B3A-8F68-3FB55873ADDB}" srcOrd="2" destOrd="0" presId="urn:microsoft.com/office/officeart/2005/8/layout/orgChart1"/>
    <dgm:cxn modelId="{73325850-621C-424F-BF8A-E3CEFA1003BE}" type="presParOf" srcId="{03E3A771-71AC-4C9D-929A-0490819D0F66}" destId="{21C778BD-9DC8-42FF-A692-2F4A9F863A3F}" srcOrd="3" destOrd="0" presId="urn:microsoft.com/office/officeart/2005/8/layout/orgChart1"/>
    <dgm:cxn modelId="{0AE9EB05-E5FC-47DA-8900-BF7F837C1A80}" type="presParOf" srcId="{21C778BD-9DC8-42FF-A692-2F4A9F863A3F}" destId="{98CBE666-3EE8-4D52-B6FF-E2C595415BD9}" srcOrd="0" destOrd="0" presId="urn:microsoft.com/office/officeart/2005/8/layout/orgChart1"/>
    <dgm:cxn modelId="{9C2DAF85-D5D9-48AE-9EC6-0C1BB8E7A3CE}" type="presParOf" srcId="{98CBE666-3EE8-4D52-B6FF-E2C595415BD9}" destId="{793026FB-56F7-470C-9982-DBCB4D61CA5A}" srcOrd="0" destOrd="0" presId="urn:microsoft.com/office/officeart/2005/8/layout/orgChart1"/>
    <dgm:cxn modelId="{065C9470-D82D-4EA1-AD16-5D2CDB428856}" type="presParOf" srcId="{98CBE666-3EE8-4D52-B6FF-E2C595415BD9}" destId="{71BD21D2-974D-46B7-8036-10E8B40ECCD2}" srcOrd="1" destOrd="0" presId="urn:microsoft.com/office/officeart/2005/8/layout/orgChart1"/>
    <dgm:cxn modelId="{F0166E01-0AD5-43D0-A5A7-5FE19D0BA1EA}" type="presParOf" srcId="{21C778BD-9DC8-42FF-A692-2F4A9F863A3F}" destId="{65A8A06A-071D-4DAA-87D5-6752028C5C3C}" srcOrd="1" destOrd="0" presId="urn:microsoft.com/office/officeart/2005/8/layout/orgChart1"/>
    <dgm:cxn modelId="{8785E548-CE9D-45A5-82DE-72B649962086}" type="presParOf" srcId="{21C778BD-9DC8-42FF-A692-2F4A9F863A3F}" destId="{82AC60B2-35F1-4AF6-8B91-3F0104F802A2}" srcOrd="2" destOrd="0" presId="urn:microsoft.com/office/officeart/2005/8/layout/orgChart1"/>
    <dgm:cxn modelId="{CB933035-05AD-473A-92FA-CE565E4B84E9}" type="presParOf" srcId="{03E3A771-71AC-4C9D-929A-0490819D0F66}" destId="{3F923BD3-152E-4921-93B1-7F1C827828E4}" srcOrd="4" destOrd="0" presId="urn:microsoft.com/office/officeart/2005/8/layout/orgChart1"/>
    <dgm:cxn modelId="{8C21C9B7-24B4-4F10-B874-FDF4DAB7BAB1}" type="presParOf" srcId="{03E3A771-71AC-4C9D-929A-0490819D0F66}" destId="{C7251BA4-7C64-4032-96D3-FFC206B3E268}" srcOrd="5" destOrd="0" presId="urn:microsoft.com/office/officeart/2005/8/layout/orgChart1"/>
    <dgm:cxn modelId="{E35695BD-F87B-4685-B6A2-C4322E6A4331}" type="presParOf" srcId="{C7251BA4-7C64-4032-96D3-FFC206B3E268}" destId="{A6EF4FC4-499E-4B3B-9F41-25E95B6BC346}" srcOrd="0" destOrd="0" presId="urn:microsoft.com/office/officeart/2005/8/layout/orgChart1"/>
    <dgm:cxn modelId="{855B81A1-3A7C-4BB3-B54F-471D467FA382}" type="presParOf" srcId="{A6EF4FC4-499E-4B3B-9F41-25E95B6BC346}" destId="{B3BBBC54-360A-42E2-9299-999887AE497A}" srcOrd="0" destOrd="0" presId="urn:microsoft.com/office/officeart/2005/8/layout/orgChart1"/>
    <dgm:cxn modelId="{918D3942-021E-46D0-A2B1-26811F13D6D3}" type="presParOf" srcId="{A6EF4FC4-499E-4B3B-9F41-25E95B6BC346}" destId="{C6987516-3F9E-45D1-AFE2-C88D2F0F95A4}" srcOrd="1" destOrd="0" presId="urn:microsoft.com/office/officeart/2005/8/layout/orgChart1"/>
    <dgm:cxn modelId="{3DEC0047-D586-4D7C-AAEB-89137117A2FD}" type="presParOf" srcId="{C7251BA4-7C64-4032-96D3-FFC206B3E268}" destId="{2DDD9ACD-C6F9-4D02-8188-5BFCC183527E}" srcOrd="1" destOrd="0" presId="urn:microsoft.com/office/officeart/2005/8/layout/orgChart1"/>
    <dgm:cxn modelId="{4B40FA35-9EB9-4FE6-9193-A42F12AD9149}" type="presParOf" srcId="{C7251BA4-7C64-4032-96D3-FFC206B3E268}" destId="{15A9BF71-55AB-4BF0-81B3-6D8699DF23CD}" srcOrd="2" destOrd="0" presId="urn:microsoft.com/office/officeart/2005/8/layout/orgChart1"/>
    <dgm:cxn modelId="{A5F435F1-AF01-42EE-8A59-346D45430549}" type="presParOf" srcId="{F66DCAE2-88FD-49BA-B0D4-04E397696248}" destId="{B4CC6A41-5B7B-4245-AFE0-2E5F85DC55BE}" srcOrd="2" destOrd="0" presId="urn:microsoft.com/office/officeart/2005/8/layout/orgChart1"/>
    <dgm:cxn modelId="{99528E0A-4604-4FB3-A5DE-0101F6D90B3C}" type="presParOf" srcId="{665A9A58-EA11-4094-921D-FF567232A122}" destId="{358039F3-5CBD-471C-9AF4-90F966B9AC9F}" srcOrd="4" destOrd="0" presId="urn:microsoft.com/office/officeart/2005/8/layout/orgChart1"/>
    <dgm:cxn modelId="{F5E7D89A-9FE3-44C3-8878-2F73B5A23175}" type="presParOf" srcId="{665A9A58-EA11-4094-921D-FF567232A122}" destId="{36D483E6-11DA-4369-9270-FE5BA9BEA550}" srcOrd="5" destOrd="0" presId="urn:microsoft.com/office/officeart/2005/8/layout/orgChart1"/>
    <dgm:cxn modelId="{809BEF66-A44A-4CE3-877B-8F4EE172785C}" type="presParOf" srcId="{36D483E6-11DA-4369-9270-FE5BA9BEA550}" destId="{A07DD6B2-F68C-443F-8A17-F6B45B0677DE}" srcOrd="0" destOrd="0" presId="urn:microsoft.com/office/officeart/2005/8/layout/orgChart1"/>
    <dgm:cxn modelId="{36125658-5CBB-4143-9893-4759173610C2}" type="presParOf" srcId="{A07DD6B2-F68C-443F-8A17-F6B45B0677DE}" destId="{6C2E6CFA-41D5-4145-BE0B-47F5AB3CA721}" srcOrd="0" destOrd="0" presId="urn:microsoft.com/office/officeart/2005/8/layout/orgChart1"/>
    <dgm:cxn modelId="{BC6C4247-CB91-416F-8CCF-B221D0CFEDE7}" type="presParOf" srcId="{A07DD6B2-F68C-443F-8A17-F6B45B0677DE}" destId="{7C8B7B94-028C-4E1D-B0F0-828E00836379}" srcOrd="1" destOrd="0" presId="urn:microsoft.com/office/officeart/2005/8/layout/orgChart1"/>
    <dgm:cxn modelId="{E69CC62D-F89D-4968-B6A4-014744C70A73}" type="presParOf" srcId="{36D483E6-11DA-4369-9270-FE5BA9BEA550}" destId="{B768EAC9-12C1-4D84-932C-F67F2A22599E}" srcOrd="1" destOrd="0" presId="urn:microsoft.com/office/officeart/2005/8/layout/orgChart1"/>
    <dgm:cxn modelId="{7F4AE345-079F-4722-8ABA-2EB473025922}" type="presParOf" srcId="{36D483E6-11DA-4369-9270-FE5BA9BEA550}" destId="{F078A27D-5957-43A6-841D-2F3015517954}" srcOrd="2" destOrd="0" presId="urn:microsoft.com/office/officeart/2005/8/layout/orgChart1"/>
    <dgm:cxn modelId="{A8360F34-0EB6-471C-B620-54B29FE5511A}" type="presParOf" srcId="{ED11FA05-D759-4BF2-AE2D-3829FB17F2C9}" destId="{643F9BAC-E311-45C4-A36E-1C2344CEF5D9}" srcOrd="2" destOrd="0" presId="urn:microsoft.com/office/officeart/2005/8/layout/orgChart1"/>
    <dgm:cxn modelId="{4BAFBDE2-CBAA-41B0-A518-A3E4AB735242}" type="presParOf" srcId="{1B0F66C3-56E3-461E-8FC3-424CE8CB4D8A}" destId="{76911E04-A92D-4D57-8BEA-171BFD77B516}" srcOrd="4" destOrd="0" presId="urn:microsoft.com/office/officeart/2005/8/layout/orgChart1"/>
    <dgm:cxn modelId="{4BE92E75-D4F8-4A8C-AC9A-50462B428745}" type="presParOf" srcId="{1B0F66C3-56E3-461E-8FC3-424CE8CB4D8A}" destId="{3B8E45BB-BC5D-4BF9-8BB3-FAAE90ACD338}" srcOrd="5" destOrd="0" presId="urn:microsoft.com/office/officeart/2005/8/layout/orgChart1"/>
    <dgm:cxn modelId="{D4770E66-DA77-499C-B9DE-42DE9D2B3F53}" type="presParOf" srcId="{3B8E45BB-BC5D-4BF9-8BB3-FAAE90ACD338}" destId="{95245D5B-7F1E-449C-B75B-C8F7AF2016A6}" srcOrd="0" destOrd="0" presId="urn:microsoft.com/office/officeart/2005/8/layout/orgChart1"/>
    <dgm:cxn modelId="{6C6ACA41-032B-4C58-9F19-DCDB7968AC5B}" type="presParOf" srcId="{95245D5B-7F1E-449C-B75B-C8F7AF2016A6}" destId="{E9F7C4CD-B7F9-4F45-BE2E-D061266F4345}" srcOrd="0" destOrd="0" presId="urn:microsoft.com/office/officeart/2005/8/layout/orgChart1"/>
    <dgm:cxn modelId="{1FA55036-837E-4552-B8DE-7B55454304AE}" type="presParOf" srcId="{95245D5B-7F1E-449C-B75B-C8F7AF2016A6}" destId="{218E138A-EAF7-49C3-8402-098C692A906A}" srcOrd="1" destOrd="0" presId="urn:microsoft.com/office/officeart/2005/8/layout/orgChart1"/>
    <dgm:cxn modelId="{D940BF4F-B748-4429-9C6B-794EA9C39845}" type="presParOf" srcId="{3B8E45BB-BC5D-4BF9-8BB3-FAAE90ACD338}" destId="{3E189A40-5B15-4A8F-BAC1-235541B33935}" srcOrd="1" destOrd="0" presId="urn:microsoft.com/office/officeart/2005/8/layout/orgChart1"/>
    <dgm:cxn modelId="{EAD519AC-42DF-4525-BFC3-65900B0DA42D}" type="presParOf" srcId="{3E189A40-5B15-4A8F-BAC1-235541B33935}" destId="{32C9BA4E-CBF5-4D16-A0BC-3D46001206B1}" srcOrd="0" destOrd="0" presId="urn:microsoft.com/office/officeart/2005/8/layout/orgChart1"/>
    <dgm:cxn modelId="{24AAC60D-F452-42B3-8374-CA155486F33A}" type="presParOf" srcId="{3E189A40-5B15-4A8F-BAC1-235541B33935}" destId="{74087AD7-7C71-4C7A-82F8-98A2F3D0E044}" srcOrd="1" destOrd="0" presId="urn:microsoft.com/office/officeart/2005/8/layout/orgChart1"/>
    <dgm:cxn modelId="{B680E7A4-A858-4ACE-B88D-F864FE5300C8}" type="presParOf" srcId="{74087AD7-7C71-4C7A-82F8-98A2F3D0E044}" destId="{0A3F919A-0A2E-439C-B1A8-090A25C8259C}" srcOrd="0" destOrd="0" presId="urn:microsoft.com/office/officeart/2005/8/layout/orgChart1"/>
    <dgm:cxn modelId="{24332AA6-6498-4A29-B41B-07EBE11460A4}" type="presParOf" srcId="{0A3F919A-0A2E-439C-B1A8-090A25C8259C}" destId="{4ECE55E6-1BBF-4E37-B222-A5778C8B7AC8}" srcOrd="0" destOrd="0" presId="urn:microsoft.com/office/officeart/2005/8/layout/orgChart1"/>
    <dgm:cxn modelId="{438F610C-76C3-4F47-84B4-AED963B6B89E}" type="presParOf" srcId="{0A3F919A-0A2E-439C-B1A8-090A25C8259C}" destId="{7EEF91AB-C4AA-4491-9031-77CE6ECF90B0}" srcOrd="1" destOrd="0" presId="urn:microsoft.com/office/officeart/2005/8/layout/orgChart1"/>
    <dgm:cxn modelId="{60E3B679-A766-4E0D-B9D6-1923847A22BF}" type="presParOf" srcId="{74087AD7-7C71-4C7A-82F8-98A2F3D0E044}" destId="{F42CAE65-7C07-4D14-87E3-934DFEBEDD31}" srcOrd="1" destOrd="0" presId="urn:microsoft.com/office/officeart/2005/8/layout/orgChart1"/>
    <dgm:cxn modelId="{5950BA69-36D9-48C0-8D35-E6003BF343E0}" type="presParOf" srcId="{74087AD7-7C71-4C7A-82F8-98A2F3D0E044}" destId="{2BA47B0B-F576-4B52-A7D2-F623A5597465}" srcOrd="2" destOrd="0" presId="urn:microsoft.com/office/officeart/2005/8/layout/orgChart1"/>
    <dgm:cxn modelId="{2C2A62EE-7854-4A17-8977-EF3EB6D12547}" type="presParOf" srcId="{3E189A40-5B15-4A8F-BAC1-235541B33935}" destId="{948FEFCA-3B6E-40C3-AF47-D25273C4133B}" srcOrd="2" destOrd="0" presId="urn:microsoft.com/office/officeart/2005/8/layout/orgChart1"/>
    <dgm:cxn modelId="{0335441B-CFFB-4489-92A2-9A0814044D62}" type="presParOf" srcId="{3E189A40-5B15-4A8F-BAC1-235541B33935}" destId="{456CED52-7D7C-454C-8822-37E6D412C8A7}" srcOrd="3" destOrd="0" presId="urn:microsoft.com/office/officeart/2005/8/layout/orgChart1"/>
    <dgm:cxn modelId="{DB67A82E-5DC0-4923-B686-7D8A63B59EC9}" type="presParOf" srcId="{456CED52-7D7C-454C-8822-37E6D412C8A7}" destId="{063A1F85-8E02-445D-AA2F-2531827DD773}" srcOrd="0" destOrd="0" presId="urn:microsoft.com/office/officeart/2005/8/layout/orgChart1"/>
    <dgm:cxn modelId="{8892B342-4D6F-491A-A644-C29CD1A2D78B}" type="presParOf" srcId="{063A1F85-8E02-445D-AA2F-2531827DD773}" destId="{DDAC4114-2315-4C67-95CC-FD707DE23F61}" srcOrd="0" destOrd="0" presId="urn:microsoft.com/office/officeart/2005/8/layout/orgChart1"/>
    <dgm:cxn modelId="{2492CA8F-1C23-41F5-8652-24CAEF17BAC2}" type="presParOf" srcId="{063A1F85-8E02-445D-AA2F-2531827DD773}" destId="{D7F812B1-6FD7-4EB0-A99D-838644CBD934}" srcOrd="1" destOrd="0" presId="urn:microsoft.com/office/officeart/2005/8/layout/orgChart1"/>
    <dgm:cxn modelId="{38D38FCA-6B5F-463D-8109-85A05873D2C4}" type="presParOf" srcId="{456CED52-7D7C-454C-8822-37E6D412C8A7}" destId="{463B9960-9724-489B-A749-38283FEE98E6}" srcOrd="1" destOrd="0" presId="urn:microsoft.com/office/officeart/2005/8/layout/orgChart1"/>
    <dgm:cxn modelId="{37CEAAFF-2915-4157-B4E2-7B3CE2BD3675}" type="presParOf" srcId="{463B9960-9724-489B-A749-38283FEE98E6}" destId="{A7A2197D-A5F1-46DA-8F98-F16C14CE31D7}" srcOrd="0" destOrd="0" presId="urn:microsoft.com/office/officeart/2005/8/layout/orgChart1"/>
    <dgm:cxn modelId="{8D9D53C7-6054-4563-8B9E-ED694ACDEB81}" type="presParOf" srcId="{463B9960-9724-489B-A749-38283FEE98E6}" destId="{B033A043-9803-46A4-8928-C3AAA41369CA}" srcOrd="1" destOrd="0" presId="urn:microsoft.com/office/officeart/2005/8/layout/orgChart1"/>
    <dgm:cxn modelId="{A772B1FC-3CAC-4C8C-8EFD-D2BD1D5B7E3C}" type="presParOf" srcId="{B033A043-9803-46A4-8928-C3AAA41369CA}" destId="{A7FDC973-99C1-4F20-9F64-AB3AA019B96F}" srcOrd="0" destOrd="0" presId="urn:microsoft.com/office/officeart/2005/8/layout/orgChart1"/>
    <dgm:cxn modelId="{44D7A768-18A0-43DC-8B5D-37C4DFEC8A82}" type="presParOf" srcId="{A7FDC973-99C1-4F20-9F64-AB3AA019B96F}" destId="{4EB35BB6-33DF-43C1-96BA-92520A669724}" srcOrd="0" destOrd="0" presId="urn:microsoft.com/office/officeart/2005/8/layout/orgChart1"/>
    <dgm:cxn modelId="{3A22133B-ABE2-4709-B856-75C8651206FC}" type="presParOf" srcId="{A7FDC973-99C1-4F20-9F64-AB3AA019B96F}" destId="{7C503B43-B440-4AB9-9A41-1A2CABA62E1F}" srcOrd="1" destOrd="0" presId="urn:microsoft.com/office/officeart/2005/8/layout/orgChart1"/>
    <dgm:cxn modelId="{12CBF2B3-AA20-4EDD-8B3E-50A9C0787094}" type="presParOf" srcId="{B033A043-9803-46A4-8928-C3AAA41369CA}" destId="{9A433F0F-A371-4490-82D6-3AD80E2F5ABC}" srcOrd="1" destOrd="0" presId="urn:microsoft.com/office/officeart/2005/8/layout/orgChart1"/>
    <dgm:cxn modelId="{58CCC434-2EE4-4480-B9AC-8B470808F1C5}" type="presParOf" srcId="{B033A043-9803-46A4-8928-C3AAA41369CA}" destId="{06410620-76DD-4D02-82C6-1E1246EA4BB9}" srcOrd="2" destOrd="0" presId="urn:microsoft.com/office/officeart/2005/8/layout/orgChart1"/>
    <dgm:cxn modelId="{CC95D7AF-DEA7-415D-B03A-16BA85EC9427}" type="presParOf" srcId="{456CED52-7D7C-454C-8822-37E6D412C8A7}" destId="{16EF6F07-99C8-4963-89C7-13C57A2C3AA9}" srcOrd="2" destOrd="0" presId="urn:microsoft.com/office/officeart/2005/8/layout/orgChart1"/>
    <dgm:cxn modelId="{30A5043A-1609-4B27-A016-F769D3EE0B67}" type="presParOf" srcId="{3B8E45BB-BC5D-4BF9-8BB3-FAAE90ACD338}" destId="{4A994F39-3833-47A6-9047-C78731A22F2E}" srcOrd="2" destOrd="0" presId="urn:microsoft.com/office/officeart/2005/8/layout/orgChart1"/>
    <dgm:cxn modelId="{FD75785E-939C-4893-BCA2-2E0625AB9ADC}" type="presParOf" srcId="{B6F0AEE1-D52F-4359-8831-8DAFD2A61090}" destId="{2DFF91C7-FB07-4CD5-8769-5CE303D49AF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BD56549-731E-4501-B066-AA4EADD8270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1094DB7-DFA1-48B1-AC6A-7C0DE82EA0C7}">
      <dgm:prSet phldrT="[Text]"/>
      <dgm:spPr/>
      <dgm:t>
        <a:bodyPr/>
        <a:lstStyle/>
        <a:p>
          <a:r>
            <a:rPr lang="en-US" dirty="0"/>
            <a:t>Escalation of privileges</a:t>
          </a:r>
        </a:p>
      </dgm:t>
    </dgm:pt>
    <dgm:pt modelId="{95C5966C-02F9-49FA-B9E3-09C2C69E3536}" type="parTrans" cxnId="{33BC90BD-8006-4F1A-A8F5-2414CC8BCA6B}">
      <dgm:prSet/>
      <dgm:spPr/>
      <dgm:t>
        <a:bodyPr/>
        <a:lstStyle/>
        <a:p>
          <a:endParaRPr lang="en-US"/>
        </a:p>
      </dgm:t>
    </dgm:pt>
    <dgm:pt modelId="{90367425-76A7-445D-9F8D-EE7672B67E34}" type="sibTrans" cxnId="{33BC90BD-8006-4F1A-A8F5-2414CC8BCA6B}">
      <dgm:prSet/>
      <dgm:spPr/>
      <dgm:t>
        <a:bodyPr/>
        <a:lstStyle/>
        <a:p>
          <a:endParaRPr lang="en-US"/>
        </a:p>
      </dgm:t>
    </dgm:pt>
    <dgm:pt modelId="{5BE64473-E9F1-45BD-B075-950A0335CF1D}">
      <dgm:prSet phldrT="[Text]"/>
      <dgm:spPr/>
      <dgm:t>
        <a:bodyPr/>
        <a:lstStyle/>
        <a:p>
          <a:r>
            <a:rPr lang="en-US" dirty="0"/>
            <a:t>Corrupt process</a:t>
          </a:r>
        </a:p>
      </dgm:t>
    </dgm:pt>
    <dgm:pt modelId="{12E140B4-DF16-441B-9971-53A980BF660C}" type="parTrans" cxnId="{25FEBB9B-BE91-403D-9BB8-0F6861239854}">
      <dgm:prSet/>
      <dgm:spPr/>
      <dgm:t>
        <a:bodyPr/>
        <a:lstStyle/>
        <a:p>
          <a:endParaRPr lang="en-US"/>
        </a:p>
      </dgm:t>
    </dgm:pt>
    <dgm:pt modelId="{1FCC2E46-2DD8-490D-BA2F-35136AAD85FA}" type="sibTrans" cxnId="{25FEBB9B-BE91-403D-9BB8-0F6861239854}">
      <dgm:prSet/>
      <dgm:spPr/>
      <dgm:t>
        <a:bodyPr/>
        <a:lstStyle/>
        <a:p>
          <a:endParaRPr lang="en-US"/>
        </a:p>
      </dgm:t>
    </dgm:pt>
    <dgm:pt modelId="{3BDC5C56-5566-45EE-BBAE-B5D720B0B5C1}">
      <dgm:prSet phldrT="[Text]"/>
      <dgm:spPr/>
      <dgm:t>
        <a:bodyPr/>
        <a:lstStyle/>
        <a:p>
          <a:r>
            <a:rPr lang="en-US" dirty="0"/>
            <a:t>Input validation failure</a:t>
          </a:r>
        </a:p>
      </dgm:t>
    </dgm:pt>
    <dgm:pt modelId="{B1991551-4C0C-447D-932B-9A474EF0DFDE}" type="parTrans" cxnId="{1EE56FC0-E80E-4BC4-A5FE-FA82ECEA6DBD}">
      <dgm:prSet/>
      <dgm:spPr/>
      <dgm:t>
        <a:bodyPr/>
        <a:lstStyle/>
        <a:p>
          <a:endParaRPr lang="en-US"/>
        </a:p>
      </dgm:t>
    </dgm:pt>
    <dgm:pt modelId="{F681C0F6-0A49-4B35-9A90-025F5A7984BB}" type="sibTrans" cxnId="{1EE56FC0-E80E-4BC4-A5FE-FA82ECEA6DBD}">
      <dgm:prSet/>
      <dgm:spPr/>
      <dgm:t>
        <a:bodyPr/>
        <a:lstStyle/>
        <a:p>
          <a:endParaRPr lang="en-US"/>
        </a:p>
      </dgm:t>
    </dgm:pt>
    <dgm:pt modelId="{D5C0844F-8EDE-4E87-BADD-D490369F7E85}">
      <dgm:prSet phldrT="[Text]"/>
      <dgm:spPr/>
      <dgm:t>
        <a:bodyPr/>
        <a:lstStyle/>
        <a:p>
          <a:r>
            <a:rPr lang="en-US" dirty="0"/>
            <a:t>Bypass permission check</a:t>
          </a:r>
        </a:p>
      </dgm:t>
    </dgm:pt>
    <dgm:pt modelId="{D1BF074B-42B4-47F2-BFC1-F224D41227AC}" type="parTrans" cxnId="{7B9BDEB3-801D-487E-BBA7-B5A232234F24}">
      <dgm:prSet/>
      <dgm:spPr/>
      <dgm:t>
        <a:bodyPr/>
        <a:lstStyle/>
        <a:p>
          <a:endParaRPr lang="en-US"/>
        </a:p>
      </dgm:t>
    </dgm:pt>
    <dgm:pt modelId="{3EF4298F-F706-4142-8201-D5504DEB85D7}" type="sibTrans" cxnId="{7B9BDEB3-801D-487E-BBA7-B5A232234F24}">
      <dgm:prSet/>
      <dgm:spPr/>
      <dgm:t>
        <a:bodyPr/>
        <a:lstStyle/>
        <a:p>
          <a:endParaRPr lang="en-US"/>
        </a:p>
      </dgm:t>
    </dgm:pt>
    <dgm:pt modelId="{2CA96A39-7F9B-4DAE-871D-A91C96A7BE8C}">
      <dgm:prSet phldrT="[Text]"/>
      <dgm:spPr/>
      <dgm:t>
        <a:bodyPr/>
        <a:lstStyle/>
        <a:p>
          <a:r>
            <a:rPr lang="en-US" dirty="0"/>
            <a:t>Physical access</a:t>
          </a:r>
        </a:p>
      </dgm:t>
    </dgm:pt>
    <dgm:pt modelId="{CDDA9783-EE06-4E21-A6E5-F7F610E17550}" type="parTrans" cxnId="{230E168D-DACA-4FDF-8459-FE5538BC919F}">
      <dgm:prSet/>
      <dgm:spPr/>
      <dgm:t>
        <a:bodyPr/>
        <a:lstStyle/>
        <a:p>
          <a:endParaRPr lang="en-US"/>
        </a:p>
      </dgm:t>
    </dgm:pt>
    <dgm:pt modelId="{ADEB4F3A-06DA-4F03-9DD8-34ED77547B91}" type="sibTrans" cxnId="{230E168D-DACA-4FDF-8459-FE5538BC919F}">
      <dgm:prSet/>
      <dgm:spPr/>
      <dgm:t>
        <a:bodyPr/>
        <a:lstStyle/>
        <a:p>
          <a:endParaRPr lang="en-US"/>
        </a:p>
      </dgm:t>
    </dgm:pt>
    <dgm:pt modelId="{6BA4883D-8722-4D62-8E6F-13D62E83A2CC}">
      <dgm:prSet phldrT="[Text]"/>
      <dgm:spPr/>
      <dgm:t>
        <a:bodyPr/>
        <a:lstStyle/>
        <a:p>
          <a:r>
            <a:rPr lang="en-US" dirty="0"/>
            <a:t>Datastore access</a:t>
          </a:r>
        </a:p>
      </dgm:t>
    </dgm:pt>
    <dgm:pt modelId="{CED42284-537C-4DFE-8E25-98D3F00E4BDF}" type="parTrans" cxnId="{3423C2B6-2AB5-4216-93CF-08E5D4A1C11C}">
      <dgm:prSet/>
      <dgm:spPr/>
      <dgm:t>
        <a:bodyPr/>
        <a:lstStyle/>
        <a:p>
          <a:endParaRPr lang="en-US"/>
        </a:p>
      </dgm:t>
    </dgm:pt>
    <dgm:pt modelId="{DB0D9FBA-004C-4EBD-BED1-9CADFE6D5364}" type="sibTrans" cxnId="{3423C2B6-2AB5-4216-93CF-08E5D4A1C11C}">
      <dgm:prSet/>
      <dgm:spPr/>
      <dgm:t>
        <a:bodyPr/>
        <a:lstStyle/>
        <a:p>
          <a:endParaRPr lang="en-US"/>
        </a:p>
      </dgm:t>
    </dgm:pt>
    <dgm:pt modelId="{5ABBEDCC-1F45-4468-85AE-EF6C6E9B3D07}">
      <dgm:prSet phldrT="[Text]"/>
      <dgm:spPr/>
      <dgm:t>
        <a:bodyPr/>
        <a:lstStyle/>
        <a:p>
          <a:r>
            <a:rPr lang="en-US" dirty="0"/>
            <a:t>Design issue</a:t>
          </a:r>
        </a:p>
      </dgm:t>
    </dgm:pt>
    <dgm:pt modelId="{C86F680D-2EBE-4533-ADC2-92C71D8D4898}" type="parTrans" cxnId="{7E83B5D9-88AC-499C-B5A8-5763C500785E}">
      <dgm:prSet/>
      <dgm:spPr/>
      <dgm:t>
        <a:bodyPr/>
        <a:lstStyle/>
        <a:p>
          <a:endParaRPr lang="en-US"/>
        </a:p>
      </dgm:t>
    </dgm:pt>
    <dgm:pt modelId="{A539ACBC-4366-483B-A9B9-D06BDB704EF7}" type="sibTrans" cxnId="{7E83B5D9-88AC-499C-B5A8-5763C500785E}">
      <dgm:prSet/>
      <dgm:spPr/>
      <dgm:t>
        <a:bodyPr/>
        <a:lstStyle/>
        <a:p>
          <a:endParaRPr lang="en-US"/>
        </a:p>
      </dgm:t>
    </dgm:pt>
    <dgm:pt modelId="{3428019E-40DE-4395-AB16-48929A6BF1F3}">
      <dgm:prSet phldrT="[Text]"/>
      <dgm:spPr/>
      <dgm:t>
        <a:bodyPr/>
        <a:lstStyle/>
        <a:p>
          <a:r>
            <a:rPr lang="en-US" dirty="0"/>
            <a:t>Insufficient authorization</a:t>
          </a:r>
        </a:p>
      </dgm:t>
    </dgm:pt>
    <dgm:pt modelId="{A608686E-5655-47B7-B5A1-54F1461B1ACB}" type="parTrans" cxnId="{CC3F4FAB-E210-4C96-8523-3EDDF8A19497}">
      <dgm:prSet/>
      <dgm:spPr/>
      <dgm:t>
        <a:bodyPr/>
        <a:lstStyle/>
        <a:p>
          <a:endParaRPr lang="en-US"/>
        </a:p>
      </dgm:t>
    </dgm:pt>
    <dgm:pt modelId="{81E22035-5360-410A-83CD-E639AA5AD534}" type="sibTrans" cxnId="{CC3F4FAB-E210-4C96-8523-3EDDF8A19497}">
      <dgm:prSet/>
      <dgm:spPr/>
      <dgm:t>
        <a:bodyPr/>
        <a:lstStyle/>
        <a:p>
          <a:endParaRPr lang="en-US"/>
        </a:p>
      </dgm:t>
    </dgm:pt>
    <dgm:pt modelId="{3426ED17-5D29-4174-85CF-46EEF28578AC}" type="pres">
      <dgm:prSet presAssocID="{DBD56549-731E-4501-B066-AA4EADD82702}" presName="hierChild1" presStyleCnt="0">
        <dgm:presLayoutVars>
          <dgm:orgChart val="1"/>
          <dgm:chPref val="1"/>
          <dgm:dir/>
          <dgm:animOne val="branch"/>
          <dgm:animLvl val="lvl"/>
          <dgm:resizeHandles/>
        </dgm:presLayoutVars>
      </dgm:prSet>
      <dgm:spPr/>
    </dgm:pt>
    <dgm:pt modelId="{F4DD1857-1C5B-4974-AB86-16CFD68FB80A}" type="pres">
      <dgm:prSet presAssocID="{41094DB7-DFA1-48B1-AC6A-7C0DE82EA0C7}" presName="hierRoot1" presStyleCnt="0">
        <dgm:presLayoutVars>
          <dgm:hierBranch val="init"/>
        </dgm:presLayoutVars>
      </dgm:prSet>
      <dgm:spPr/>
    </dgm:pt>
    <dgm:pt modelId="{EF1E37B8-CA39-44DF-AB6B-296B60B9C3E0}" type="pres">
      <dgm:prSet presAssocID="{41094DB7-DFA1-48B1-AC6A-7C0DE82EA0C7}" presName="rootComposite1" presStyleCnt="0"/>
      <dgm:spPr/>
    </dgm:pt>
    <dgm:pt modelId="{282B9AD0-21D6-44CB-AF31-697FEBFBDC52}" type="pres">
      <dgm:prSet presAssocID="{41094DB7-DFA1-48B1-AC6A-7C0DE82EA0C7}" presName="rootText1" presStyleLbl="node0" presStyleIdx="0" presStyleCnt="1" custLinFactNeighborX="2958" custLinFactNeighborY="-21695">
        <dgm:presLayoutVars>
          <dgm:chPref val="3"/>
        </dgm:presLayoutVars>
      </dgm:prSet>
      <dgm:spPr/>
    </dgm:pt>
    <dgm:pt modelId="{05F86980-CB06-4AF7-8A5B-93E3606755C8}" type="pres">
      <dgm:prSet presAssocID="{41094DB7-DFA1-48B1-AC6A-7C0DE82EA0C7}" presName="rootConnector1" presStyleLbl="node1" presStyleIdx="0" presStyleCnt="0"/>
      <dgm:spPr/>
    </dgm:pt>
    <dgm:pt modelId="{023B8E5F-13DC-4A39-B5F8-91717D10EC84}" type="pres">
      <dgm:prSet presAssocID="{41094DB7-DFA1-48B1-AC6A-7C0DE82EA0C7}" presName="hierChild2" presStyleCnt="0"/>
      <dgm:spPr/>
    </dgm:pt>
    <dgm:pt modelId="{BBE1BC8F-E238-4EAA-B157-43542CB2278F}" type="pres">
      <dgm:prSet presAssocID="{12E140B4-DF16-441B-9971-53A980BF660C}" presName="Name37" presStyleLbl="parChTrans1D2" presStyleIdx="0" presStyleCnt="4"/>
      <dgm:spPr/>
    </dgm:pt>
    <dgm:pt modelId="{FF4B9737-3B53-4AB9-A8BC-AA6EA88A3F61}" type="pres">
      <dgm:prSet presAssocID="{5BE64473-E9F1-45BD-B075-950A0335CF1D}" presName="hierRoot2" presStyleCnt="0">
        <dgm:presLayoutVars>
          <dgm:hierBranch val="init"/>
        </dgm:presLayoutVars>
      </dgm:prSet>
      <dgm:spPr/>
    </dgm:pt>
    <dgm:pt modelId="{BABB329B-9583-4D67-BF94-CA6F4DCB0DA9}" type="pres">
      <dgm:prSet presAssocID="{5BE64473-E9F1-45BD-B075-950A0335CF1D}" presName="rootComposite" presStyleCnt="0"/>
      <dgm:spPr/>
    </dgm:pt>
    <dgm:pt modelId="{196EBE80-E184-4C2D-B076-48B7647C521B}" type="pres">
      <dgm:prSet presAssocID="{5BE64473-E9F1-45BD-B075-950A0335CF1D}" presName="rootText" presStyleLbl="node2" presStyleIdx="0" presStyleCnt="4">
        <dgm:presLayoutVars>
          <dgm:chPref val="3"/>
        </dgm:presLayoutVars>
      </dgm:prSet>
      <dgm:spPr/>
    </dgm:pt>
    <dgm:pt modelId="{47FF1FDD-4B9F-45C3-B85B-5E9AA8ECAA33}" type="pres">
      <dgm:prSet presAssocID="{5BE64473-E9F1-45BD-B075-950A0335CF1D}" presName="rootConnector" presStyleLbl="node2" presStyleIdx="0" presStyleCnt="4"/>
      <dgm:spPr/>
    </dgm:pt>
    <dgm:pt modelId="{BF452408-F344-4FDE-87D2-F955292B2637}" type="pres">
      <dgm:prSet presAssocID="{5BE64473-E9F1-45BD-B075-950A0335CF1D}" presName="hierChild4" presStyleCnt="0"/>
      <dgm:spPr/>
    </dgm:pt>
    <dgm:pt modelId="{E4DCF027-CEC4-49FD-BC56-271F2B8BBDAE}" type="pres">
      <dgm:prSet presAssocID="{B1991551-4C0C-447D-932B-9A474EF0DFDE}" presName="Name37" presStyleLbl="parChTrans1D3" presStyleIdx="0" presStyleCnt="3"/>
      <dgm:spPr/>
    </dgm:pt>
    <dgm:pt modelId="{C7D3CE71-CE27-40FE-B5AD-1135889AF2BE}" type="pres">
      <dgm:prSet presAssocID="{3BDC5C56-5566-45EE-BBAE-B5D720B0B5C1}" presName="hierRoot2" presStyleCnt="0">
        <dgm:presLayoutVars>
          <dgm:hierBranch val="init"/>
        </dgm:presLayoutVars>
      </dgm:prSet>
      <dgm:spPr/>
    </dgm:pt>
    <dgm:pt modelId="{7BADA7D6-6A18-4209-AC08-487C03934476}" type="pres">
      <dgm:prSet presAssocID="{3BDC5C56-5566-45EE-BBAE-B5D720B0B5C1}" presName="rootComposite" presStyleCnt="0"/>
      <dgm:spPr/>
    </dgm:pt>
    <dgm:pt modelId="{1482ECB9-98A3-4FAF-8C74-1E1628842A67}" type="pres">
      <dgm:prSet presAssocID="{3BDC5C56-5566-45EE-BBAE-B5D720B0B5C1}" presName="rootText" presStyleLbl="node3" presStyleIdx="0" presStyleCnt="3">
        <dgm:presLayoutVars>
          <dgm:chPref val="3"/>
        </dgm:presLayoutVars>
      </dgm:prSet>
      <dgm:spPr/>
    </dgm:pt>
    <dgm:pt modelId="{6EDA06B0-F81B-4659-BA1E-7029F850F4A9}" type="pres">
      <dgm:prSet presAssocID="{3BDC5C56-5566-45EE-BBAE-B5D720B0B5C1}" presName="rootConnector" presStyleLbl="node3" presStyleIdx="0" presStyleCnt="3"/>
      <dgm:spPr/>
    </dgm:pt>
    <dgm:pt modelId="{4153CB6C-3BAF-4005-B6BF-974D3E86B62A}" type="pres">
      <dgm:prSet presAssocID="{3BDC5C56-5566-45EE-BBAE-B5D720B0B5C1}" presName="hierChild4" presStyleCnt="0"/>
      <dgm:spPr/>
    </dgm:pt>
    <dgm:pt modelId="{3F6D31DF-3DE3-4A09-A6F5-67DCABA8E79B}" type="pres">
      <dgm:prSet presAssocID="{3BDC5C56-5566-45EE-BBAE-B5D720B0B5C1}" presName="hierChild5" presStyleCnt="0"/>
      <dgm:spPr/>
    </dgm:pt>
    <dgm:pt modelId="{5387C293-79FD-4FB6-B58B-F35F21407861}" type="pres">
      <dgm:prSet presAssocID="{5BE64473-E9F1-45BD-B075-950A0335CF1D}" presName="hierChild5" presStyleCnt="0"/>
      <dgm:spPr/>
    </dgm:pt>
    <dgm:pt modelId="{A154F5B5-D251-437E-8C68-884CFDDCAA52}" type="pres">
      <dgm:prSet presAssocID="{D1BF074B-42B4-47F2-BFC1-F224D41227AC}" presName="Name37" presStyleLbl="parChTrans1D2" presStyleIdx="1" presStyleCnt="4"/>
      <dgm:spPr/>
    </dgm:pt>
    <dgm:pt modelId="{53B8C7F0-AC15-49DD-B157-373EBC6448B7}" type="pres">
      <dgm:prSet presAssocID="{D5C0844F-8EDE-4E87-BADD-D490369F7E85}" presName="hierRoot2" presStyleCnt="0">
        <dgm:presLayoutVars>
          <dgm:hierBranch val="init"/>
        </dgm:presLayoutVars>
      </dgm:prSet>
      <dgm:spPr/>
    </dgm:pt>
    <dgm:pt modelId="{0143E726-77A6-426E-884F-8AFC4D102747}" type="pres">
      <dgm:prSet presAssocID="{D5C0844F-8EDE-4E87-BADD-D490369F7E85}" presName="rootComposite" presStyleCnt="0"/>
      <dgm:spPr/>
    </dgm:pt>
    <dgm:pt modelId="{EF460907-E071-4626-A331-26BD6A0285CC}" type="pres">
      <dgm:prSet presAssocID="{D5C0844F-8EDE-4E87-BADD-D490369F7E85}" presName="rootText" presStyleLbl="node2" presStyleIdx="1" presStyleCnt="4">
        <dgm:presLayoutVars>
          <dgm:chPref val="3"/>
        </dgm:presLayoutVars>
      </dgm:prSet>
      <dgm:spPr/>
    </dgm:pt>
    <dgm:pt modelId="{6A18F742-690F-475C-908E-AD9DF4CFCC83}" type="pres">
      <dgm:prSet presAssocID="{D5C0844F-8EDE-4E87-BADD-D490369F7E85}" presName="rootConnector" presStyleLbl="node2" presStyleIdx="1" presStyleCnt="4"/>
      <dgm:spPr/>
    </dgm:pt>
    <dgm:pt modelId="{68D5395E-0FA4-45F0-9F33-4540ABD9D1B9}" type="pres">
      <dgm:prSet presAssocID="{D5C0844F-8EDE-4E87-BADD-D490369F7E85}" presName="hierChild4" presStyleCnt="0"/>
      <dgm:spPr/>
    </dgm:pt>
    <dgm:pt modelId="{98566CE2-06FF-4A73-853A-51441B6BEA70}" type="pres">
      <dgm:prSet presAssocID="{CDDA9783-EE06-4E21-A6E5-F7F610E17550}" presName="Name37" presStyleLbl="parChTrans1D3" presStyleIdx="1" presStyleCnt="3"/>
      <dgm:spPr/>
    </dgm:pt>
    <dgm:pt modelId="{48BB3405-952E-4463-A554-43C8007A711C}" type="pres">
      <dgm:prSet presAssocID="{2CA96A39-7F9B-4DAE-871D-A91C96A7BE8C}" presName="hierRoot2" presStyleCnt="0">
        <dgm:presLayoutVars>
          <dgm:hierBranch val="init"/>
        </dgm:presLayoutVars>
      </dgm:prSet>
      <dgm:spPr/>
    </dgm:pt>
    <dgm:pt modelId="{4A76F12F-D1F9-455C-94C9-64908A54D109}" type="pres">
      <dgm:prSet presAssocID="{2CA96A39-7F9B-4DAE-871D-A91C96A7BE8C}" presName="rootComposite" presStyleCnt="0"/>
      <dgm:spPr/>
    </dgm:pt>
    <dgm:pt modelId="{002D4577-CA97-4C7A-8CDA-602E4113A165}" type="pres">
      <dgm:prSet presAssocID="{2CA96A39-7F9B-4DAE-871D-A91C96A7BE8C}" presName="rootText" presStyleLbl="node3" presStyleIdx="1" presStyleCnt="3">
        <dgm:presLayoutVars>
          <dgm:chPref val="3"/>
        </dgm:presLayoutVars>
      </dgm:prSet>
      <dgm:spPr/>
    </dgm:pt>
    <dgm:pt modelId="{7DF64ED6-4E90-4941-A480-0BA4DC1F8589}" type="pres">
      <dgm:prSet presAssocID="{2CA96A39-7F9B-4DAE-871D-A91C96A7BE8C}" presName="rootConnector" presStyleLbl="node3" presStyleIdx="1" presStyleCnt="3"/>
      <dgm:spPr/>
    </dgm:pt>
    <dgm:pt modelId="{6ED9E636-3B53-4056-8FDD-DB4A8FD27FB0}" type="pres">
      <dgm:prSet presAssocID="{2CA96A39-7F9B-4DAE-871D-A91C96A7BE8C}" presName="hierChild4" presStyleCnt="0"/>
      <dgm:spPr/>
    </dgm:pt>
    <dgm:pt modelId="{E9F5206C-8196-4BB0-BF54-D9D2AA64FA37}" type="pres">
      <dgm:prSet presAssocID="{2CA96A39-7F9B-4DAE-871D-A91C96A7BE8C}" presName="hierChild5" presStyleCnt="0"/>
      <dgm:spPr/>
    </dgm:pt>
    <dgm:pt modelId="{D9ECEAA2-A894-42BE-A900-7686A2E39FBF}" type="pres">
      <dgm:prSet presAssocID="{CED42284-537C-4DFE-8E25-98D3F00E4BDF}" presName="Name37" presStyleLbl="parChTrans1D3" presStyleIdx="2" presStyleCnt="3"/>
      <dgm:spPr/>
    </dgm:pt>
    <dgm:pt modelId="{DFB3E613-5C14-483E-9405-D3BF06B5FA59}" type="pres">
      <dgm:prSet presAssocID="{6BA4883D-8722-4D62-8E6F-13D62E83A2CC}" presName="hierRoot2" presStyleCnt="0">
        <dgm:presLayoutVars>
          <dgm:hierBranch val="init"/>
        </dgm:presLayoutVars>
      </dgm:prSet>
      <dgm:spPr/>
    </dgm:pt>
    <dgm:pt modelId="{00220409-20F6-47D9-8BD8-8D0F36F1AA72}" type="pres">
      <dgm:prSet presAssocID="{6BA4883D-8722-4D62-8E6F-13D62E83A2CC}" presName="rootComposite" presStyleCnt="0"/>
      <dgm:spPr/>
    </dgm:pt>
    <dgm:pt modelId="{FD21931C-8822-409A-8D3B-30954928E92B}" type="pres">
      <dgm:prSet presAssocID="{6BA4883D-8722-4D62-8E6F-13D62E83A2CC}" presName="rootText" presStyleLbl="node3" presStyleIdx="2" presStyleCnt="3">
        <dgm:presLayoutVars>
          <dgm:chPref val="3"/>
        </dgm:presLayoutVars>
      </dgm:prSet>
      <dgm:spPr/>
    </dgm:pt>
    <dgm:pt modelId="{E4C5C2B5-7FD9-491F-8282-99E783A77F88}" type="pres">
      <dgm:prSet presAssocID="{6BA4883D-8722-4D62-8E6F-13D62E83A2CC}" presName="rootConnector" presStyleLbl="node3" presStyleIdx="2" presStyleCnt="3"/>
      <dgm:spPr/>
    </dgm:pt>
    <dgm:pt modelId="{6C7612CB-C82E-48E7-B716-8CD375667C6C}" type="pres">
      <dgm:prSet presAssocID="{6BA4883D-8722-4D62-8E6F-13D62E83A2CC}" presName="hierChild4" presStyleCnt="0"/>
      <dgm:spPr/>
    </dgm:pt>
    <dgm:pt modelId="{70CA2AD7-C9A4-42C4-8362-0BD82C42DFD2}" type="pres">
      <dgm:prSet presAssocID="{6BA4883D-8722-4D62-8E6F-13D62E83A2CC}" presName="hierChild5" presStyleCnt="0"/>
      <dgm:spPr/>
    </dgm:pt>
    <dgm:pt modelId="{DA32797F-1072-46B2-871C-C3175F884D82}" type="pres">
      <dgm:prSet presAssocID="{D5C0844F-8EDE-4E87-BADD-D490369F7E85}" presName="hierChild5" presStyleCnt="0"/>
      <dgm:spPr/>
    </dgm:pt>
    <dgm:pt modelId="{5BB8CD1A-9124-4D21-BED7-A9104DF32F63}" type="pres">
      <dgm:prSet presAssocID="{C86F680D-2EBE-4533-ADC2-92C71D8D4898}" presName="Name37" presStyleLbl="parChTrans1D2" presStyleIdx="2" presStyleCnt="4"/>
      <dgm:spPr/>
    </dgm:pt>
    <dgm:pt modelId="{3A33EEC7-EDB6-4B3C-9AEB-0C15344DFBCC}" type="pres">
      <dgm:prSet presAssocID="{5ABBEDCC-1F45-4468-85AE-EF6C6E9B3D07}" presName="hierRoot2" presStyleCnt="0">
        <dgm:presLayoutVars>
          <dgm:hierBranch val="init"/>
        </dgm:presLayoutVars>
      </dgm:prSet>
      <dgm:spPr/>
    </dgm:pt>
    <dgm:pt modelId="{4FF26A1D-8594-4311-9DA9-F95AFD4C53DF}" type="pres">
      <dgm:prSet presAssocID="{5ABBEDCC-1F45-4468-85AE-EF6C6E9B3D07}" presName="rootComposite" presStyleCnt="0"/>
      <dgm:spPr/>
    </dgm:pt>
    <dgm:pt modelId="{435C9272-B7FB-4DFB-AA07-A0BB71ACE3F5}" type="pres">
      <dgm:prSet presAssocID="{5ABBEDCC-1F45-4468-85AE-EF6C6E9B3D07}" presName="rootText" presStyleLbl="node2" presStyleIdx="2" presStyleCnt="4">
        <dgm:presLayoutVars>
          <dgm:chPref val="3"/>
        </dgm:presLayoutVars>
      </dgm:prSet>
      <dgm:spPr/>
    </dgm:pt>
    <dgm:pt modelId="{9D095549-029F-4DDD-9611-9E123B24A1B9}" type="pres">
      <dgm:prSet presAssocID="{5ABBEDCC-1F45-4468-85AE-EF6C6E9B3D07}" presName="rootConnector" presStyleLbl="node2" presStyleIdx="2" presStyleCnt="4"/>
      <dgm:spPr/>
    </dgm:pt>
    <dgm:pt modelId="{84219964-977B-4C07-9E6A-FA2952101E2E}" type="pres">
      <dgm:prSet presAssocID="{5ABBEDCC-1F45-4468-85AE-EF6C6E9B3D07}" presName="hierChild4" presStyleCnt="0"/>
      <dgm:spPr/>
    </dgm:pt>
    <dgm:pt modelId="{F85BB192-73DF-4FE3-B30C-2C1AEE15547F}" type="pres">
      <dgm:prSet presAssocID="{5ABBEDCC-1F45-4468-85AE-EF6C6E9B3D07}" presName="hierChild5" presStyleCnt="0"/>
      <dgm:spPr/>
    </dgm:pt>
    <dgm:pt modelId="{3699645C-EE40-4DA8-A116-EB12ECC8390B}" type="pres">
      <dgm:prSet presAssocID="{A608686E-5655-47B7-B5A1-54F1461B1ACB}" presName="Name37" presStyleLbl="parChTrans1D2" presStyleIdx="3" presStyleCnt="4"/>
      <dgm:spPr/>
    </dgm:pt>
    <dgm:pt modelId="{FDF3FD77-0E75-4FDA-A07E-0880B8A153B8}" type="pres">
      <dgm:prSet presAssocID="{3428019E-40DE-4395-AB16-48929A6BF1F3}" presName="hierRoot2" presStyleCnt="0">
        <dgm:presLayoutVars>
          <dgm:hierBranch val="init"/>
        </dgm:presLayoutVars>
      </dgm:prSet>
      <dgm:spPr/>
    </dgm:pt>
    <dgm:pt modelId="{E607B4E8-26BF-4589-8829-AB5E3F13EFA5}" type="pres">
      <dgm:prSet presAssocID="{3428019E-40DE-4395-AB16-48929A6BF1F3}" presName="rootComposite" presStyleCnt="0"/>
      <dgm:spPr/>
    </dgm:pt>
    <dgm:pt modelId="{8FBCFA0C-4B6C-4714-BBA9-C1A4550BC8BE}" type="pres">
      <dgm:prSet presAssocID="{3428019E-40DE-4395-AB16-48929A6BF1F3}" presName="rootText" presStyleLbl="node2" presStyleIdx="3" presStyleCnt="4">
        <dgm:presLayoutVars>
          <dgm:chPref val="3"/>
        </dgm:presLayoutVars>
      </dgm:prSet>
      <dgm:spPr/>
    </dgm:pt>
    <dgm:pt modelId="{11CB2EF1-7412-465A-A87A-80EFF98E7686}" type="pres">
      <dgm:prSet presAssocID="{3428019E-40DE-4395-AB16-48929A6BF1F3}" presName="rootConnector" presStyleLbl="node2" presStyleIdx="3" presStyleCnt="4"/>
      <dgm:spPr/>
    </dgm:pt>
    <dgm:pt modelId="{87C320FA-27FE-4396-823D-A13DBB947739}" type="pres">
      <dgm:prSet presAssocID="{3428019E-40DE-4395-AB16-48929A6BF1F3}" presName="hierChild4" presStyleCnt="0"/>
      <dgm:spPr/>
    </dgm:pt>
    <dgm:pt modelId="{B7354122-8793-4188-AC55-111ECA09B5F7}" type="pres">
      <dgm:prSet presAssocID="{3428019E-40DE-4395-AB16-48929A6BF1F3}" presName="hierChild5" presStyleCnt="0"/>
      <dgm:spPr/>
    </dgm:pt>
    <dgm:pt modelId="{528CFBEC-F48C-42AF-A161-91F9E68D3731}" type="pres">
      <dgm:prSet presAssocID="{41094DB7-DFA1-48B1-AC6A-7C0DE82EA0C7}" presName="hierChild3" presStyleCnt="0"/>
      <dgm:spPr/>
    </dgm:pt>
  </dgm:ptLst>
  <dgm:cxnLst>
    <dgm:cxn modelId="{CF8F9A02-93FF-4E9B-9F39-67B10C492834}" type="presOf" srcId="{5ABBEDCC-1F45-4468-85AE-EF6C6E9B3D07}" destId="{435C9272-B7FB-4DFB-AA07-A0BB71ACE3F5}" srcOrd="0" destOrd="0" presId="urn:microsoft.com/office/officeart/2005/8/layout/orgChart1"/>
    <dgm:cxn modelId="{07536E03-F983-4A64-9308-8F958291A323}" type="presOf" srcId="{3BDC5C56-5566-45EE-BBAE-B5D720B0B5C1}" destId="{6EDA06B0-F81B-4659-BA1E-7029F850F4A9}" srcOrd="1" destOrd="0" presId="urn:microsoft.com/office/officeart/2005/8/layout/orgChart1"/>
    <dgm:cxn modelId="{06F70608-2E7A-4E5D-BA94-E0C8664A864A}" type="presOf" srcId="{2CA96A39-7F9B-4DAE-871D-A91C96A7BE8C}" destId="{002D4577-CA97-4C7A-8CDA-602E4113A165}" srcOrd="0" destOrd="0" presId="urn:microsoft.com/office/officeart/2005/8/layout/orgChart1"/>
    <dgm:cxn modelId="{73A2E80E-0D6C-40C0-A1FF-E4015BFC6ABD}" type="presOf" srcId="{C86F680D-2EBE-4533-ADC2-92C71D8D4898}" destId="{5BB8CD1A-9124-4D21-BED7-A9104DF32F63}" srcOrd="0" destOrd="0" presId="urn:microsoft.com/office/officeart/2005/8/layout/orgChart1"/>
    <dgm:cxn modelId="{79596C30-F80E-4FFB-98B2-510EF0DB63F0}" type="presOf" srcId="{6BA4883D-8722-4D62-8E6F-13D62E83A2CC}" destId="{E4C5C2B5-7FD9-491F-8282-99E783A77F88}" srcOrd="1" destOrd="0" presId="urn:microsoft.com/office/officeart/2005/8/layout/orgChart1"/>
    <dgm:cxn modelId="{21AFB83A-74E7-4001-831B-B9F3F2E03781}" type="presOf" srcId="{5BE64473-E9F1-45BD-B075-950A0335CF1D}" destId="{196EBE80-E184-4C2D-B076-48B7647C521B}" srcOrd="0" destOrd="0" presId="urn:microsoft.com/office/officeart/2005/8/layout/orgChart1"/>
    <dgm:cxn modelId="{71E61C3C-64BD-47A2-9E88-BB6868B30F4A}" type="presOf" srcId="{5BE64473-E9F1-45BD-B075-950A0335CF1D}" destId="{47FF1FDD-4B9F-45C3-B85B-5E9AA8ECAA33}" srcOrd="1" destOrd="0" presId="urn:microsoft.com/office/officeart/2005/8/layout/orgChart1"/>
    <dgm:cxn modelId="{9A698B40-81DF-4A43-B730-C9CA63582666}" type="presOf" srcId="{D5C0844F-8EDE-4E87-BADD-D490369F7E85}" destId="{EF460907-E071-4626-A331-26BD6A0285CC}" srcOrd="0" destOrd="0" presId="urn:microsoft.com/office/officeart/2005/8/layout/orgChart1"/>
    <dgm:cxn modelId="{FC80065C-DE6D-4218-A023-A903EB965156}" type="presOf" srcId="{D5C0844F-8EDE-4E87-BADD-D490369F7E85}" destId="{6A18F742-690F-475C-908E-AD9DF4CFCC83}" srcOrd="1" destOrd="0" presId="urn:microsoft.com/office/officeart/2005/8/layout/orgChart1"/>
    <dgm:cxn modelId="{EC439364-E66C-4223-85C3-21883D8D68AF}" type="presOf" srcId="{41094DB7-DFA1-48B1-AC6A-7C0DE82EA0C7}" destId="{282B9AD0-21D6-44CB-AF31-697FEBFBDC52}" srcOrd="0" destOrd="0" presId="urn:microsoft.com/office/officeart/2005/8/layout/orgChart1"/>
    <dgm:cxn modelId="{CD98886F-A117-4704-A117-FCC20B78342E}" type="presOf" srcId="{A608686E-5655-47B7-B5A1-54F1461B1ACB}" destId="{3699645C-EE40-4DA8-A116-EB12ECC8390B}" srcOrd="0" destOrd="0" presId="urn:microsoft.com/office/officeart/2005/8/layout/orgChart1"/>
    <dgm:cxn modelId="{68A88582-D55F-4816-B0A7-C35D898DC63B}" type="presOf" srcId="{3BDC5C56-5566-45EE-BBAE-B5D720B0B5C1}" destId="{1482ECB9-98A3-4FAF-8C74-1E1628842A67}" srcOrd="0" destOrd="0" presId="urn:microsoft.com/office/officeart/2005/8/layout/orgChart1"/>
    <dgm:cxn modelId="{230E168D-DACA-4FDF-8459-FE5538BC919F}" srcId="{D5C0844F-8EDE-4E87-BADD-D490369F7E85}" destId="{2CA96A39-7F9B-4DAE-871D-A91C96A7BE8C}" srcOrd="0" destOrd="0" parTransId="{CDDA9783-EE06-4E21-A6E5-F7F610E17550}" sibTransId="{ADEB4F3A-06DA-4F03-9DD8-34ED77547B91}"/>
    <dgm:cxn modelId="{0DF8F48F-CD6E-4E03-8355-F94B8C9F3AA8}" type="presOf" srcId="{5ABBEDCC-1F45-4468-85AE-EF6C6E9B3D07}" destId="{9D095549-029F-4DDD-9611-9E123B24A1B9}" srcOrd="1" destOrd="0" presId="urn:microsoft.com/office/officeart/2005/8/layout/orgChart1"/>
    <dgm:cxn modelId="{8CCC2792-46AB-4876-AFEC-75E00D4517F7}" type="presOf" srcId="{DBD56549-731E-4501-B066-AA4EADD82702}" destId="{3426ED17-5D29-4174-85CF-46EEF28578AC}" srcOrd="0" destOrd="0" presId="urn:microsoft.com/office/officeart/2005/8/layout/orgChart1"/>
    <dgm:cxn modelId="{D6210093-366D-447D-B520-9D38A2C5A9E6}" type="presOf" srcId="{3428019E-40DE-4395-AB16-48929A6BF1F3}" destId="{8FBCFA0C-4B6C-4714-BBA9-C1A4550BC8BE}" srcOrd="0" destOrd="0" presId="urn:microsoft.com/office/officeart/2005/8/layout/orgChart1"/>
    <dgm:cxn modelId="{25FEBB9B-BE91-403D-9BB8-0F6861239854}" srcId="{41094DB7-DFA1-48B1-AC6A-7C0DE82EA0C7}" destId="{5BE64473-E9F1-45BD-B075-950A0335CF1D}" srcOrd="0" destOrd="0" parTransId="{12E140B4-DF16-441B-9971-53A980BF660C}" sibTransId="{1FCC2E46-2DD8-490D-BA2F-35136AAD85FA}"/>
    <dgm:cxn modelId="{3B0135A2-B576-4085-892C-52E983D18585}" type="presOf" srcId="{2CA96A39-7F9B-4DAE-871D-A91C96A7BE8C}" destId="{7DF64ED6-4E90-4941-A480-0BA4DC1F8589}" srcOrd="1" destOrd="0" presId="urn:microsoft.com/office/officeart/2005/8/layout/orgChart1"/>
    <dgm:cxn modelId="{22BC6DA6-213E-47A9-AFE0-8E147A8FA5D9}" type="presOf" srcId="{41094DB7-DFA1-48B1-AC6A-7C0DE82EA0C7}" destId="{05F86980-CB06-4AF7-8A5B-93E3606755C8}" srcOrd="1" destOrd="0" presId="urn:microsoft.com/office/officeart/2005/8/layout/orgChart1"/>
    <dgm:cxn modelId="{CC3F4FAB-E210-4C96-8523-3EDDF8A19497}" srcId="{41094DB7-DFA1-48B1-AC6A-7C0DE82EA0C7}" destId="{3428019E-40DE-4395-AB16-48929A6BF1F3}" srcOrd="3" destOrd="0" parTransId="{A608686E-5655-47B7-B5A1-54F1461B1ACB}" sibTransId="{81E22035-5360-410A-83CD-E639AA5AD534}"/>
    <dgm:cxn modelId="{7B9BDEB3-801D-487E-BBA7-B5A232234F24}" srcId="{41094DB7-DFA1-48B1-AC6A-7C0DE82EA0C7}" destId="{D5C0844F-8EDE-4E87-BADD-D490369F7E85}" srcOrd="1" destOrd="0" parTransId="{D1BF074B-42B4-47F2-BFC1-F224D41227AC}" sibTransId="{3EF4298F-F706-4142-8201-D5504DEB85D7}"/>
    <dgm:cxn modelId="{3423C2B6-2AB5-4216-93CF-08E5D4A1C11C}" srcId="{D5C0844F-8EDE-4E87-BADD-D490369F7E85}" destId="{6BA4883D-8722-4D62-8E6F-13D62E83A2CC}" srcOrd="1" destOrd="0" parTransId="{CED42284-537C-4DFE-8E25-98D3F00E4BDF}" sibTransId="{DB0D9FBA-004C-4EBD-BED1-9CADFE6D5364}"/>
    <dgm:cxn modelId="{33BC90BD-8006-4F1A-A8F5-2414CC8BCA6B}" srcId="{DBD56549-731E-4501-B066-AA4EADD82702}" destId="{41094DB7-DFA1-48B1-AC6A-7C0DE82EA0C7}" srcOrd="0" destOrd="0" parTransId="{95C5966C-02F9-49FA-B9E3-09C2C69E3536}" sibTransId="{90367425-76A7-445D-9F8D-EE7672B67E34}"/>
    <dgm:cxn modelId="{285FEEBE-0387-4F25-BAE7-64C148D4E645}" type="presOf" srcId="{CDDA9783-EE06-4E21-A6E5-F7F610E17550}" destId="{98566CE2-06FF-4A73-853A-51441B6BEA70}" srcOrd="0" destOrd="0" presId="urn:microsoft.com/office/officeart/2005/8/layout/orgChart1"/>
    <dgm:cxn modelId="{1EE56FC0-E80E-4BC4-A5FE-FA82ECEA6DBD}" srcId="{5BE64473-E9F1-45BD-B075-950A0335CF1D}" destId="{3BDC5C56-5566-45EE-BBAE-B5D720B0B5C1}" srcOrd="0" destOrd="0" parTransId="{B1991551-4C0C-447D-932B-9A474EF0DFDE}" sibTransId="{F681C0F6-0A49-4B35-9A90-025F5A7984BB}"/>
    <dgm:cxn modelId="{E10EA3D8-B2A3-48A0-B9C7-6CF2A28237AD}" type="presOf" srcId="{CED42284-537C-4DFE-8E25-98D3F00E4BDF}" destId="{D9ECEAA2-A894-42BE-A900-7686A2E39FBF}" srcOrd="0" destOrd="0" presId="urn:microsoft.com/office/officeart/2005/8/layout/orgChart1"/>
    <dgm:cxn modelId="{F693C3D8-720F-43B9-A248-C018F38925A2}" type="presOf" srcId="{12E140B4-DF16-441B-9971-53A980BF660C}" destId="{BBE1BC8F-E238-4EAA-B157-43542CB2278F}" srcOrd="0" destOrd="0" presId="urn:microsoft.com/office/officeart/2005/8/layout/orgChart1"/>
    <dgm:cxn modelId="{7E83B5D9-88AC-499C-B5A8-5763C500785E}" srcId="{41094DB7-DFA1-48B1-AC6A-7C0DE82EA0C7}" destId="{5ABBEDCC-1F45-4468-85AE-EF6C6E9B3D07}" srcOrd="2" destOrd="0" parTransId="{C86F680D-2EBE-4533-ADC2-92C71D8D4898}" sibTransId="{A539ACBC-4366-483B-A9B9-D06BDB704EF7}"/>
    <dgm:cxn modelId="{F61580DA-136D-4B67-8122-690BFEEA5FD2}" type="presOf" srcId="{B1991551-4C0C-447D-932B-9A474EF0DFDE}" destId="{E4DCF027-CEC4-49FD-BC56-271F2B8BBDAE}" srcOrd="0" destOrd="0" presId="urn:microsoft.com/office/officeart/2005/8/layout/orgChart1"/>
    <dgm:cxn modelId="{B49D77EB-01EB-445C-AC23-77EF693B4CD0}" type="presOf" srcId="{3428019E-40DE-4395-AB16-48929A6BF1F3}" destId="{11CB2EF1-7412-465A-A87A-80EFF98E7686}" srcOrd="1" destOrd="0" presId="urn:microsoft.com/office/officeart/2005/8/layout/orgChart1"/>
    <dgm:cxn modelId="{355B5BF1-BEC9-461E-BF5A-00030B7FFD2C}" type="presOf" srcId="{6BA4883D-8722-4D62-8E6F-13D62E83A2CC}" destId="{FD21931C-8822-409A-8D3B-30954928E92B}" srcOrd="0" destOrd="0" presId="urn:microsoft.com/office/officeart/2005/8/layout/orgChart1"/>
    <dgm:cxn modelId="{5CABDEF4-B843-4CEC-9413-8341EE62A3C2}" type="presOf" srcId="{D1BF074B-42B4-47F2-BFC1-F224D41227AC}" destId="{A154F5B5-D251-437E-8C68-884CFDDCAA52}" srcOrd="0" destOrd="0" presId="urn:microsoft.com/office/officeart/2005/8/layout/orgChart1"/>
    <dgm:cxn modelId="{0B35B41D-4E71-4C9C-A215-E20B5E805D87}" type="presParOf" srcId="{3426ED17-5D29-4174-85CF-46EEF28578AC}" destId="{F4DD1857-1C5B-4974-AB86-16CFD68FB80A}" srcOrd="0" destOrd="0" presId="urn:microsoft.com/office/officeart/2005/8/layout/orgChart1"/>
    <dgm:cxn modelId="{1A054BEE-002F-41F4-94F9-E1C91779ACDD}" type="presParOf" srcId="{F4DD1857-1C5B-4974-AB86-16CFD68FB80A}" destId="{EF1E37B8-CA39-44DF-AB6B-296B60B9C3E0}" srcOrd="0" destOrd="0" presId="urn:microsoft.com/office/officeart/2005/8/layout/orgChart1"/>
    <dgm:cxn modelId="{641D8A8C-3FEA-4A27-B024-38963BF9E451}" type="presParOf" srcId="{EF1E37B8-CA39-44DF-AB6B-296B60B9C3E0}" destId="{282B9AD0-21D6-44CB-AF31-697FEBFBDC52}" srcOrd="0" destOrd="0" presId="urn:microsoft.com/office/officeart/2005/8/layout/orgChart1"/>
    <dgm:cxn modelId="{51E50F8D-E3CE-4CEB-8874-445C1B9CAACE}" type="presParOf" srcId="{EF1E37B8-CA39-44DF-AB6B-296B60B9C3E0}" destId="{05F86980-CB06-4AF7-8A5B-93E3606755C8}" srcOrd="1" destOrd="0" presId="urn:microsoft.com/office/officeart/2005/8/layout/orgChart1"/>
    <dgm:cxn modelId="{6EED8649-D166-4267-BB91-53D878813184}" type="presParOf" srcId="{F4DD1857-1C5B-4974-AB86-16CFD68FB80A}" destId="{023B8E5F-13DC-4A39-B5F8-91717D10EC84}" srcOrd="1" destOrd="0" presId="urn:microsoft.com/office/officeart/2005/8/layout/orgChart1"/>
    <dgm:cxn modelId="{38AA1CE6-2EA9-492D-9273-69F8D292580C}" type="presParOf" srcId="{023B8E5F-13DC-4A39-B5F8-91717D10EC84}" destId="{BBE1BC8F-E238-4EAA-B157-43542CB2278F}" srcOrd="0" destOrd="0" presId="urn:microsoft.com/office/officeart/2005/8/layout/orgChart1"/>
    <dgm:cxn modelId="{D15B21C9-CD74-431F-A272-33FD29347B8D}" type="presParOf" srcId="{023B8E5F-13DC-4A39-B5F8-91717D10EC84}" destId="{FF4B9737-3B53-4AB9-A8BC-AA6EA88A3F61}" srcOrd="1" destOrd="0" presId="urn:microsoft.com/office/officeart/2005/8/layout/orgChart1"/>
    <dgm:cxn modelId="{6AF73BD3-044D-4E18-AB92-D3C2908353A4}" type="presParOf" srcId="{FF4B9737-3B53-4AB9-A8BC-AA6EA88A3F61}" destId="{BABB329B-9583-4D67-BF94-CA6F4DCB0DA9}" srcOrd="0" destOrd="0" presId="urn:microsoft.com/office/officeart/2005/8/layout/orgChart1"/>
    <dgm:cxn modelId="{85ACAEB8-FB54-4627-A185-EFCC85F9B1F5}" type="presParOf" srcId="{BABB329B-9583-4D67-BF94-CA6F4DCB0DA9}" destId="{196EBE80-E184-4C2D-B076-48B7647C521B}" srcOrd="0" destOrd="0" presId="urn:microsoft.com/office/officeart/2005/8/layout/orgChart1"/>
    <dgm:cxn modelId="{CB442814-8C35-4B73-BE9D-9ACB071445B5}" type="presParOf" srcId="{BABB329B-9583-4D67-BF94-CA6F4DCB0DA9}" destId="{47FF1FDD-4B9F-45C3-B85B-5E9AA8ECAA33}" srcOrd="1" destOrd="0" presId="urn:microsoft.com/office/officeart/2005/8/layout/orgChart1"/>
    <dgm:cxn modelId="{65300B0D-B9CF-4D59-9D5B-BB9EBE99B259}" type="presParOf" srcId="{FF4B9737-3B53-4AB9-A8BC-AA6EA88A3F61}" destId="{BF452408-F344-4FDE-87D2-F955292B2637}" srcOrd="1" destOrd="0" presId="urn:microsoft.com/office/officeart/2005/8/layout/orgChart1"/>
    <dgm:cxn modelId="{423C554B-139A-4C4C-8B18-1B7DB0F2FF87}" type="presParOf" srcId="{BF452408-F344-4FDE-87D2-F955292B2637}" destId="{E4DCF027-CEC4-49FD-BC56-271F2B8BBDAE}" srcOrd="0" destOrd="0" presId="urn:microsoft.com/office/officeart/2005/8/layout/orgChart1"/>
    <dgm:cxn modelId="{D8FE411B-408A-4E25-BB1D-6D5AC86A855E}" type="presParOf" srcId="{BF452408-F344-4FDE-87D2-F955292B2637}" destId="{C7D3CE71-CE27-40FE-B5AD-1135889AF2BE}" srcOrd="1" destOrd="0" presId="urn:microsoft.com/office/officeart/2005/8/layout/orgChart1"/>
    <dgm:cxn modelId="{09C079EE-F881-4C68-B068-0DD7C98ABE10}" type="presParOf" srcId="{C7D3CE71-CE27-40FE-B5AD-1135889AF2BE}" destId="{7BADA7D6-6A18-4209-AC08-487C03934476}" srcOrd="0" destOrd="0" presId="urn:microsoft.com/office/officeart/2005/8/layout/orgChart1"/>
    <dgm:cxn modelId="{DAF64392-A7B2-45D6-92EB-5EFBB3ABCF53}" type="presParOf" srcId="{7BADA7D6-6A18-4209-AC08-487C03934476}" destId="{1482ECB9-98A3-4FAF-8C74-1E1628842A67}" srcOrd="0" destOrd="0" presId="urn:microsoft.com/office/officeart/2005/8/layout/orgChart1"/>
    <dgm:cxn modelId="{58998EF8-C64E-4041-AD47-1AEEFC150813}" type="presParOf" srcId="{7BADA7D6-6A18-4209-AC08-487C03934476}" destId="{6EDA06B0-F81B-4659-BA1E-7029F850F4A9}" srcOrd="1" destOrd="0" presId="urn:microsoft.com/office/officeart/2005/8/layout/orgChart1"/>
    <dgm:cxn modelId="{C5512158-FA5A-432A-8F70-12603D027FFC}" type="presParOf" srcId="{C7D3CE71-CE27-40FE-B5AD-1135889AF2BE}" destId="{4153CB6C-3BAF-4005-B6BF-974D3E86B62A}" srcOrd="1" destOrd="0" presId="urn:microsoft.com/office/officeart/2005/8/layout/orgChart1"/>
    <dgm:cxn modelId="{9E45E074-05A8-47DA-A07F-F9556A061F49}" type="presParOf" srcId="{C7D3CE71-CE27-40FE-B5AD-1135889AF2BE}" destId="{3F6D31DF-3DE3-4A09-A6F5-67DCABA8E79B}" srcOrd="2" destOrd="0" presId="urn:microsoft.com/office/officeart/2005/8/layout/orgChart1"/>
    <dgm:cxn modelId="{B0ECA0AE-84F1-47B3-B310-92409EC2A0E1}" type="presParOf" srcId="{FF4B9737-3B53-4AB9-A8BC-AA6EA88A3F61}" destId="{5387C293-79FD-4FB6-B58B-F35F21407861}" srcOrd="2" destOrd="0" presId="urn:microsoft.com/office/officeart/2005/8/layout/orgChart1"/>
    <dgm:cxn modelId="{5A342A1B-5DFC-4FD1-B2D2-0878B04580C7}" type="presParOf" srcId="{023B8E5F-13DC-4A39-B5F8-91717D10EC84}" destId="{A154F5B5-D251-437E-8C68-884CFDDCAA52}" srcOrd="2" destOrd="0" presId="urn:microsoft.com/office/officeart/2005/8/layout/orgChart1"/>
    <dgm:cxn modelId="{B5349E18-65C8-44FF-991B-75B2C536F4DE}" type="presParOf" srcId="{023B8E5F-13DC-4A39-B5F8-91717D10EC84}" destId="{53B8C7F0-AC15-49DD-B157-373EBC6448B7}" srcOrd="3" destOrd="0" presId="urn:microsoft.com/office/officeart/2005/8/layout/orgChart1"/>
    <dgm:cxn modelId="{E50BFD38-BEAB-4350-B79D-1DC0E34D5B62}" type="presParOf" srcId="{53B8C7F0-AC15-49DD-B157-373EBC6448B7}" destId="{0143E726-77A6-426E-884F-8AFC4D102747}" srcOrd="0" destOrd="0" presId="urn:microsoft.com/office/officeart/2005/8/layout/orgChart1"/>
    <dgm:cxn modelId="{CCE4FDB4-A6C8-47E0-BAB3-C4B6A5F297E1}" type="presParOf" srcId="{0143E726-77A6-426E-884F-8AFC4D102747}" destId="{EF460907-E071-4626-A331-26BD6A0285CC}" srcOrd="0" destOrd="0" presId="urn:microsoft.com/office/officeart/2005/8/layout/orgChart1"/>
    <dgm:cxn modelId="{87C7701C-1DAF-445B-BE6F-EDB60C3301BD}" type="presParOf" srcId="{0143E726-77A6-426E-884F-8AFC4D102747}" destId="{6A18F742-690F-475C-908E-AD9DF4CFCC83}" srcOrd="1" destOrd="0" presId="urn:microsoft.com/office/officeart/2005/8/layout/orgChart1"/>
    <dgm:cxn modelId="{0C8317D8-3F1A-4C8B-8754-39EFC22F8E2C}" type="presParOf" srcId="{53B8C7F0-AC15-49DD-B157-373EBC6448B7}" destId="{68D5395E-0FA4-45F0-9F33-4540ABD9D1B9}" srcOrd="1" destOrd="0" presId="urn:microsoft.com/office/officeart/2005/8/layout/orgChart1"/>
    <dgm:cxn modelId="{FD8F1436-0828-4AD0-99FB-8BD4E104F83B}" type="presParOf" srcId="{68D5395E-0FA4-45F0-9F33-4540ABD9D1B9}" destId="{98566CE2-06FF-4A73-853A-51441B6BEA70}" srcOrd="0" destOrd="0" presId="urn:microsoft.com/office/officeart/2005/8/layout/orgChart1"/>
    <dgm:cxn modelId="{FF8B04FB-DA45-4342-9772-D0B8C7213C31}" type="presParOf" srcId="{68D5395E-0FA4-45F0-9F33-4540ABD9D1B9}" destId="{48BB3405-952E-4463-A554-43C8007A711C}" srcOrd="1" destOrd="0" presId="urn:microsoft.com/office/officeart/2005/8/layout/orgChart1"/>
    <dgm:cxn modelId="{06A5B66A-1B8B-4098-9726-C852C2B003A8}" type="presParOf" srcId="{48BB3405-952E-4463-A554-43C8007A711C}" destId="{4A76F12F-D1F9-455C-94C9-64908A54D109}" srcOrd="0" destOrd="0" presId="urn:microsoft.com/office/officeart/2005/8/layout/orgChart1"/>
    <dgm:cxn modelId="{B71BB358-D445-44B9-9EF0-84D4735FEFF7}" type="presParOf" srcId="{4A76F12F-D1F9-455C-94C9-64908A54D109}" destId="{002D4577-CA97-4C7A-8CDA-602E4113A165}" srcOrd="0" destOrd="0" presId="urn:microsoft.com/office/officeart/2005/8/layout/orgChart1"/>
    <dgm:cxn modelId="{9B6F79D4-BB3E-4486-8D04-E96BE905FC4E}" type="presParOf" srcId="{4A76F12F-D1F9-455C-94C9-64908A54D109}" destId="{7DF64ED6-4E90-4941-A480-0BA4DC1F8589}" srcOrd="1" destOrd="0" presId="urn:microsoft.com/office/officeart/2005/8/layout/orgChart1"/>
    <dgm:cxn modelId="{CCAAB4C2-F7B4-425B-9EC2-A9478C7266A2}" type="presParOf" srcId="{48BB3405-952E-4463-A554-43C8007A711C}" destId="{6ED9E636-3B53-4056-8FDD-DB4A8FD27FB0}" srcOrd="1" destOrd="0" presId="urn:microsoft.com/office/officeart/2005/8/layout/orgChart1"/>
    <dgm:cxn modelId="{F07160E8-939A-4361-83BA-5AB055651B1F}" type="presParOf" srcId="{48BB3405-952E-4463-A554-43C8007A711C}" destId="{E9F5206C-8196-4BB0-BF54-D9D2AA64FA37}" srcOrd="2" destOrd="0" presId="urn:microsoft.com/office/officeart/2005/8/layout/orgChart1"/>
    <dgm:cxn modelId="{794F4C02-EBB8-4A7E-9A5B-7C3374BBE489}" type="presParOf" srcId="{68D5395E-0FA4-45F0-9F33-4540ABD9D1B9}" destId="{D9ECEAA2-A894-42BE-A900-7686A2E39FBF}" srcOrd="2" destOrd="0" presId="urn:microsoft.com/office/officeart/2005/8/layout/orgChart1"/>
    <dgm:cxn modelId="{919B68AC-06A5-4AC1-B0C4-4B3EE6DBE632}" type="presParOf" srcId="{68D5395E-0FA4-45F0-9F33-4540ABD9D1B9}" destId="{DFB3E613-5C14-483E-9405-D3BF06B5FA59}" srcOrd="3" destOrd="0" presId="urn:microsoft.com/office/officeart/2005/8/layout/orgChart1"/>
    <dgm:cxn modelId="{37DF024E-727B-4A71-96A2-1400E48D7571}" type="presParOf" srcId="{DFB3E613-5C14-483E-9405-D3BF06B5FA59}" destId="{00220409-20F6-47D9-8BD8-8D0F36F1AA72}" srcOrd="0" destOrd="0" presId="urn:microsoft.com/office/officeart/2005/8/layout/orgChart1"/>
    <dgm:cxn modelId="{EFE4EC39-8A3E-4E24-A6FF-31C6440F243A}" type="presParOf" srcId="{00220409-20F6-47D9-8BD8-8D0F36F1AA72}" destId="{FD21931C-8822-409A-8D3B-30954928E92B}" srcOrd="0" destOrd="0" presId="urn:microsoft.com/office/officeart/2005/8/layout/orgChart1"/>
    <dgm:cxn modelId="{E3F71F10-0F64-4797-A124-790ACECBDCA7}" type="presParOf" srcId="{00220409-20F6-47D9-8BD8-8D0F36F1AA72}" destId="{E4C5C2B5-7FD9-491F-8282-99E783A77F88}" srcOrd="1" destOrd="0" presId="urn:microsoft.com/office/officeart/2005/8/layout/orgChart1"/>
    <dgm:cxn modelId="{ED3C4D42-91B6-4828-9226-60A0BAB5A4B5}" type="presParOf" srcId="{DFB3E613-5C14-483E-9405-D3BF06B5FA59}" destId="{6C7612CB-C82E-48E7-B716-8CD375667C6C}" srcOrd="1" destOrd="0" presId="urn:microsoft.com/office/officeart/2005/8/layout/orgChart1"/>
    <dgm:cxn modelId="{FC28F673-79A1-4665-91A5-7492FF8DFF69}" type="presParOf" srcId="{DFB3E613-5C14-483E-9405-D3BF06B5FA59}" destId="{70CA2AD7-C9A4-42C4-8362-0BD82C42DFD2}" srcOrd="2" destOrd="0" presId="urn:microsoft.com/office/officeart/2005/8/layout/orgChart1"/>
    <dgm:cxn modelId="{C1A7BC1D-1336-41AC-A696-5F81C069C0EB}" type="presParOf" srcId="{53B8C7F0-AC15-49DD-B157-373EBC6448B7}" destId="{DA32797F-1072-46B2-871C-C3175F884D82}" srcOrd="2" destOrd="0" presId="urn:microsoft.com/office/officeart/2005/8/layout/orgChart1"/>
    <dgm:cxn modelId="{6EC5071C-AC59-4256-9BCA-0459C26AD05C}" type="presParOf" srcId="{023B8E5F-13DC-4A39-B5F8-91717D10EC84}" destId="{5BB8CD1A-9124-4D21-BED7-A9104DF32F63}" srcOrd="4" destOrd="0" presId="urn:microsoft.com/office/officeart/2005/8/layout/orgChart1"/>
    <dgm:cxn modelId="{4EAF2EC4-4D6F-4B33-9293-4192DD479350}" type="presParOf" srcId="{023B8E5F-13DC-4A39-B5F8-91717D10EC84}" destId="{3A33EEC7-EDB6-4B3C-9AEB-0C15344DFBCC}" srcOrd="5" destOrd="0" presId="urn:microsoft.com/office/officeart/2005/8/layout/orgChart1"/>
    <dgm:cxn modelId="{58C70B37-3CC3-454D-B87B-E6829E7074D9}" type="presParOf" srcId="{3A33EEC7-EDB6-4B3C-9AEB-0C15344DFBCC}" destId="{4FF26A1D-8594-4311-9DA9-F95AFD4C53DF}" srcOrd="0" destOrd="0" presId="urn:microsoft.com/office/officeart/2005/8/layout/orgChart1"/>
    <dgm:cxn modelId="{677B1DAD-653B-4B53-B367-00977B414218}" type="presParOf" srcId="{4FF26A1D-8594-4311-9DA9-F95AFD4C53DF}" destId="{435C9272-B7FB-4DFB-AA07-A0BB71ACE3F5}" srcOrd="0" destOrd="0" presId="urn:microsoft.com/office/officeart/2005/8/layout/orgChart1"/>
    <dgm:cxn modelId="{2134A282-9B89-474D-B2CA-F7BE9BC809F7}" type="presParOf" srcId="{4FF26A1D-8594-4311-9DA9-F95AFD4C53DF}" destId="{9D095549-029F-4DDD-9611-9E123B24A1B9}" srcOrd="1" destOrd="0" presId="urn:microsoft.com/office/officeart/2005/8/layout/orgChart1"/>
    <dgm:cxn modelId="{0CB3A30D-CFFE-4FDD-A0AA-D07748CF65FA}" type="presParOf" srcId="{3A33EEC7-EDB6-4B3C-9AEB-0C15344DFBCC}" destId="{84219964-977B-4C07-9E6A-FA2952101E2E}" srcOrd="1" destOrd="0" presId="urn:microsoft.com/office/officeart/2005/8/layout/orgChart1"/>
    <dgm:cxn modelId="{EF555FA6-D7C0-4A03-B966-4790A3A9BA7E}" type="presParOf" srcId="{3A33EEC7-EDB6-4B3C-9AEB-0C15344DFBCC}" destId="{F85BB192-73DF-4FE3-B30C-2C1AEE15547F}" srcOrd="2" destOrd="0" presId="urn:microsoft.com/office/officeart/2005/8/layout/orgChart1"/>
    <dgm:cxn modelId="{15BEB35D-D68D-4514-921A-49D8ECCA1928}" type="presParOf" srcId="{023B8E5F-13DC-4A39-B5F8-91717D10EC84}" destId="{3699645C-EE40-4DA8-A116-EB12ECC8390B}" srcOrd="6" destOrd="0" presId="urn:microsoft.com/office/officeart/2005/8/layout/orgChart1"/>
    <dgm:cxn modelId="{DBD21E26-55D4-4C34-B7BB-FE157F74F365}" type="presParOf" srcId="{023B8E5F-13DC-4A39-B5F8-91717D10EC84}" destId="{FDF3FD77-0E75-4FDA-A07E-0880B8A153B8}" srcOrd="7" destOrd="0" presId="urn:microsoft.com/office/officeart/2005/8/layout/orgChart1"/>
    <dgm:cxn modelId="{C5862862-CE13-4ACD-A428-790C2FAAE269}" type="presParOf" srcId="{FDF3FD77-0E75-4FDA-A07E-0880B8A153B8}" destId="{E607B4E8-26BF-4589-8829-AB5E3F13EFA5}" srcOrd="0" destOrd="0" presId="urn:microsoft.com/office/officeart/2005/8/layout/orgChart1"/>
    <dgm:cxn modelId="{B4C223E6-F1B2-404B-9570-0C5AB996B1A6}" type="presParOf" srcId="{E607B4E8-26BF-4589-8829-AB5E3F13EFA5}" destId="{8FBCFA0C-4B6C-4714-BBA9-C1A4550BC8BE}" srcOrd="0" destOrd="0" presId="urn:microsoft.com/office/officeart/2005/8/layout/orgChart1"/>
    <dgm:cxn modelId="{C507DF6B-B0CB-4A70-982E-905ED60362F9}" type="presParOf" srcId="{E607B4E8-26BF-4589-8829-AB5E3F13EFA5}" destId="{11CB2EF1-7412-465A-A87A-80EFF98E7686}" srcOrd="1" destOrd="0" presId="urn:microsoft.com/office/officeart/2005/8/layout/orgChart1"/>
    <dgm:cxn modelId="{FF5E3CD6-7BCD-4097-8E58-B009EBD8CDC3}" type="presParOf" srcId="{FDF3FD77-0E75-4FDA-A07E-0880B8A153B8}" destId="{87C320FA-27FE-4396-823D-A13DBB947739}" srcOrd="1" destOrd="0" presId="urn:microsoft.com/office/officeart/2005/8/layout/orgChart1"/>
    <dgm:cxn modelId="{2963E8BC-14F3-4759-A3A3-68F1E3B8D673}" type="presParOf" srcId="{FDF3FD77-0E75-4FDA-A07E-0880B8A153B8}" destId="{B7354122-8793-4188-AC55-111ECA09B5F7}" srcOrd="2" destOrd="0" presId="urn:microsoft.com/office/officeart/2005/8/layout/orgChart1"/>
    <dgm:cxn modelId="{06B7FC27-CAB2-41E6-9E8C-592174706FC7}" type="presParOf" srcId="{F4DD1857-1C5B-4974-AB86-16CFD68FB80A}" destId="{528CFBEC-F48C-42AF-A161-91F9E68D373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79FFD-FC7D-4962-8E69-C728B5D5816E}">
      <dsp:nvSpPr>
        <dsp:cNvPr id="0" name=""/>
        <dsp:cNvSpPr/>
      </dsp:nvSpPr>
      <dsp:spPr>
        <a:xfrm>
          <a:off x="2502" y="17751"/>
          <a:ext cx="2440234" cy="97609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Attacker</a:t>
          </a:r>
          <a:endParaRPr lang="fi-FI" sz="4000" kern="1200" dirty="0"/>
        </a:p>
      </dsp:txBody>
      <dsp:txXfrm>
        <a:off x="2502" y="17751"/>
        <a:ext cx="2440234" cy="976093"/>
      </dsp:txXfrm>
    </dsp:sp>
    <dsp:sp modelId="{66BE9092-EC29-4E7A-A514-C13FF4F8631A}">
      <dsp:nvSpPr>
        <dsp:cNvPr id="0" name=""/>
        <dsp:cNvSpPr/>
      </dsp:nvSpPr>
      <dsp:spPr>
        <a:xfrm>
          <a:off x="2502" y="993845"/>
          <a:ext cx="2440234" cy="158112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fi-FI" sz="1800" kern="1200" dirty="0"/>
        </a:p>
      </dsp:txBody>
      <dsp:txXfrm>
        <a:off x="2502" y="993845"/>
        <a:ext cx="2440234" cy="1581120"/>
      </dsp:txXfrm>
    </dsp:sp>
    <dsp:sp modelId="{F5FA9DBA-6C60-4CFE-853A-8C158250D4EA}">
      <dsp:nvSpPr>
        <dsp:cNvPr id="0" name=""/>
        <dsp:cNvSpPr/>
      </dsp:nvSpPr>
      <dsp:spPr>
        <a:xfrm>
          <a:off x="2784370" y="17751"/>
          <a:ext cx="2440234" cy="97609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Asset</a:t>
          </a:r>
          <a:endParaRPr lang="fi-FI" sz="4100" kern="1200" dirty="0"/>
        </a:p>
      </dsp:txBody>
      <dsp:txXfrm>
        <a:off x="2784370" y="17751"/>
        <a:ext cx="2440234" cy="976093"/>
      </dsp:txXfrm>
    </dsp:sp>
    <dsp:sp modelId="{C06B2DBD-D916-4327-930B-26569CE4D478}">
      <dsp:nvSpPr>
        <dsp:cNvPr id="0" name=""/>
        <dsp:cNvSpPr/>
      </dsp:nvSpPr>
      <dsp:spPr>
        <a:xfrm>
          <a:off x="2784370" y="993845"/>
          <a:ext cx="2440234" cy="158112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fi-FI" sz="1800" kern="1200" dirty="0"/>
        </a:p>
      </dsp:txBody>
      <dsp:txXfrm>
        <a:off x="2784370" y="993845"/>
        <a:ext cx="2440234" cy="1581120"/>
      </dsp:txXfrm>
    </dsp:sp>
    <dsp:sp modelId="{5BEF238C-137E-4171-A3D9-8B7AB3C3C422}">
      <dsp:nvSpPr>
        <dsp:cNvPr id="0" name=""/>
        <dsp:cNvSpPr/>
      </dsp:nvSpPr>
      <dsp:spPr>
        <a:xfrm>
          <a:off x="5566237" y="17751"/>
          <a:ext cx="2440234" cy="976093"/>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System</a:t>
          </a:r>
          <a:endParaRPr lang="fi-FI" sz="4100" kern="1200" dirty="0"/>
        </a:p>
      </dsp:txBody>
      <dsp:txXfrm>
        <a:off x="5566237" y="17751"/>
        <a:ext cx="2440234" cy="976093"/>
      </dsp:txXfrm>
    </dsp:sp>
    <dsp:sp modelId="{26F387E8-4D6B-49A4-8175-8CA53544C268}">
      <dsp:nvSpPr>
        <dsp:cNvPr id="0" name=""/>
        <dsp:cNvSpPr/>
      </dsp:nvSpPr>
      <dsp:spPr>
        <a:xfrm>
          <a:off x="5566237" y="993845"/>
          <a:ext cx="2440234" cy="1581120"/>
        </a:xfrm>
        <a:prstGeom prst="rect">
          <a:avLst/>
        </a:prstGeom>
        <a:solidFill>
          <a:schemeClr val="accent1">
            <a:alpha val="90000"/>
            <a:tint val="40000"/>
            <a:hueOff val="0"/>
            <a:satOff val="0"/>
            <a:lumOff val="0"/>
            <a:alphaOff val="0"/>
          </a:schemeClr>
        </a:solidFill>
        <a:ln w="2222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fi-FI" sz="1800" kern="1200" dirty="0"/>
        </a:p>
      </dsp:txBody>
      <dsp:txXfrm>
        <a:off x="5566237" y="993845"/>
        <a:ext cx="2440234" cy="1581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5F933-7E1E-4132-879B-628253D119CF}">
      <dsp:nvSpPr>
        <dsp:cNvPr id="0" name=""/>
        <dsp:cNvSpPr/>
      </dsp:nvSpPr>
      <dsp:spPr>
        <a:xfrm>
          <a:off x="0" y="0"/>
          <a:ext cx="4618602" cy="8985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Avoiding Risks</a:t>
          </a:r>
          <a:endParaRPr lang="fi-FI" sz="2800" kern="1200" dirty="0"/>
        </a:p>
      </dsp:txBody>
      <dsp:txXfrm>
        <a:off x="43864" y="43864"/>
        <a:ext cx="4530874" cy="810832"/>
      </dsp:txXfrm>
    </dsp:sp>
    <dsp:sp modelId="{71B08D78-0C1C-4246-9D79-E97E3D1CD504}">
      <dsp:nvSpPr>
        <dsp:cNvPr id="0" name=""/>
        <dsp:cNvSpPr/>
      </dsp:nvSpPr>
      <dsp:spPr>
        <a:xfrm>
          <a:off x="0" y="1056869"/>
          <a:ext cx="4618602" cy="8985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Addressing Risks</a:t>
          </a:r>
        </a:p>
      </dsp:txBody>
      <dsp:txXfrm>
        <a:off x="43864" y="1100733"/>
        <a:ext cx="4530874" cy="810832"/>
      </dsp:txXfrm>
    </dsp:sp>
    <dsp:sp modelId="{C8DAA263-5501-4BC9-A335-A7430544D5B3}">
      <dsp:nvSpPr>
        <dsp:cNvPr id="0" name=""/>
        <dsp:cNvSpPr/>
      </dsp:nvSpPr>
      <dsp:spPr>
        <a:xfrm>
          <a:off x="0" y="2093670"/>
          <a:ext cx="4618602" cy="8985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Accepting Risks</a:t>
          </a:r>
        </a:p>
      </dsp:txBody>
      <dsp:txXfrm>
        <a:off x="43864" y="2137534"/>
        <a:ext cx="4530874" cy="810832"/>
      </dsp:txXfrm>
    </dsp:sp>
    <dsp:sp modelId="{CCFFD6F9-6F2A-4205-9B51-D9D8A9C3A59A}">
      <dsp:nvSpPr>
        <dsp:cNvPr id="0" name=""/>
        <dsp:cNvSpPr/>
      </dsp:nvSpPr>
      <dsp:spPr>
        <a:xfrm>
          <a:off x="0" y="3130470"/>
          <a:ext cx="4618602" cy="898560"/>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Transferring Risks</a:t>
          </a:r>
        </a:p>
      </dsp:txBody>
      <dsp:txXfrm>
        <a:off x="43864" y="3174334"/>
        <a:ext cx="4530874" cy="8108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B16717-A1DF-47D9-99BB-B0E3841D1FE0}">
      <dsp:nvSpPr>
        <dsp:cNvPr id="0" name=""/>
        <dsp:cNvSpPr/>
      </dsp:nvSpPr>
      <dsp:spPr>
        <a:xfrm>
          <a:off x="3245306" y="81336"/>
          <a:ext cx="1290760" cy="1290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Find threats</a:t>
          </a:r>
          <a:endParaRPr lang="fi-FI" sz="2600" kern="1200" dirty="0"/>
        </a:p>
      </dsp:txBody>
      <dsp:txXfrm>
        <a:off x="3245306" y="81336"/>
        <a:ext cx="1290760" cy="1290760"/>
      </dsp:txXfrm>
    </dsp:sp>
    <dsp:sp modelId="{63432F8C-8258-4502-963D-21A4034F4949}">
      <dsp:nvSpPr>
        <dsp:cNvPr id="0" name=""/>
        <dsp:cNvSpPr/>
      </dsp:nvSpPr>
      <dsp:spPr>
        <a:xfrm>
          <a:off x="971279" y="-64"/>
          <a:ext cx="3646187" cy="3646187"/>
        </a:xfrm>
        <a:prstGeom prst="circularArrow">
          <a:avLst>
            <a:gd name="adj1" fmla="val 6903"/>
            <a:gd name="adj2" fmla="val 465431"/>
            <a:gd name="adj3" fmla="val 549084"/>
            <a:gd name="adj4" fmla="val 20585486"/>
            <a:gd name="adj5" fmla="val 8054"/>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A12DC5-58E7-4467-8A62-B6FC70760488}">
      <dsp:nvSpPr>
        <dsp:cNvPr id="0" name=""/>
        <dsp:cNvSpPr/>
      </dsp:nvSpPr>
      <dsp:spPr>
        <a:xfrm>
          <a:off x="3245306" y="2273962"/>
          <a:ext cx="1290760" cy="1290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Mitigate</a:t>
          </a:r>
          <a:endParaRPr lang="fi-FI" sz="2600" kern="1200" dirty="0"/>
        </a:p>
      </dsp:txBody>
      <dsp:txXfrm>
        <a:off x="3245306" y="2273962"/>
        <a:ext cx="1290760" cy="1290760"/>
      </dsp:txXfrm>
    </dsp:sp>
    <dsp:sp modelId="{F389A75C-3955-4D99-AB1B-2933636480D0}">
      <dsp:nvSpPr>
        <dsp:cNvPr id="0" name=""/>
        <dsp:cNvSpPr/>
      </dsp:nvSpPr>
      <dsp:spPr>
        <a:xfrm>
          <a:off x="971279" y="-64"/>
          <a:ext cx="3646187" cy="3646187"/>
        </a:xfrm>
        <a:prstGeom prst="circularArrow">
          <a:avLst>
            <a:gd name="adj1" fmla="val 6903"/>
            <a:gd name="adj2" fmla="val 465431"/>
            <a:gd name="adj3" fmla="val 5949084"/>
            <a:gd name="adj4" fmla="val 4385486"/>
            <a:gd name="adj5" fmla="val 8054"/>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E7B22F-F574-483D-B242-98FD7E8CE95A}">
      <dsp:nvSpPr>
        <dsp:cNvPr id="0" name=""/>
        <dsp:cNvSpPr/>
      </dsp:nvSpPr>
      <dsp:spPr>
        <a:xfrm>
          <a:off x="1052680" y="2273962"/>
          <a:ext cx="1290760" cy="1290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Validate</a:t>
          </a:r>
          <a:endParaRPr lang="fi-FI" sz="2600" kern="1200" dirty="0"/>
        </a:p>
      </dsp:txBody>
      <dsp:txXfrm>
        <a:off x="1052680" y="2273962"/>
        <a:ext cx="1290760" cy="1290760"/>
      </dsp:txXfrm>
    </dsp:sp>
    <dsp:sp modelId="{5F84900B-1DDC-4505-8FF3-0F7E6DB43A0D}">
      <dsp:nvSpPr>
        <dsp:cNvPr id="0" name=""/>
        <dsp:cNvSpPr/>
      </dsp:nvSpPr>
      <dsp:spPr>
        <a:xfrm>
          <a:off x="971279" y="-64"/>
          <a:ext cx="3646187" cy="3646187"/>
        </a:xfrm>
        <a:prstGeom prst="circularArrow">
          <a:avLst>
            <a:gd name="adj1" fmla="val 6903"/>
            <a:gd name="adj2" fmla="val 465431"/>
            <a:gd name="adj3" fmla="val 11349084"/>
            <a:gd name="adj4" fmla="val 9785486"/>
            <a:gd name="adj5" fmla="val 8054"/>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109F22-F6FF-4DB8-BCC5-90AB851BE006}">
      <dsp:nvSpPr>
        <dsp:cNvPr id="0" name=""/>
        <dsp:cNvSpPr/>
      </dsp:nvSpPr>
      <dsp:spPr>
        <a:xfrm>
          <a:off x="1052680" y="81336"/>
          <a:ext cx="1290760" cy="1290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Create model</a:t>
          </a:r>
          <a:endParaRPr lang="fi-FI" sz="2600" kern="1200" dirty="0"/>
        </a:p>
      </dsp:txBody>
      <dsp:txXfrm>
        <a:off x="1052680" y="81336"/>
        <a:ext cx="1290760" cy="1290760"/>
      </dsp:txXfrm>
    </dsp:sp>
    <dsp:sp modelId="{1088684B-4B99-4E66-9595-B613A5F17E42}">
      <dsp:nvSpPr>
        <dsp:cNvPr id="0" name=""/>
        <dsp:cNvSpPr/>
      </dsp:nvSpPr>
      <dsp:spPr>
        <a:xfrm>
          <a:off x="971279" y="-64"/>
          <a:ext cx="3646187" cy="3646187"/>
        </a:xfrm>
        <a:prstGeom prst="circularArrow">
          <a:avLst>
            <a:gd name="adj1" fmla="val 6903"/>
            <a:gd name="adj2" fmla="val 465431"/>
            <a:gd name="adj3" fmla="val 16749084"/>
            <a:gd name="adj4" fmla="val 15185486"/>
            <a:gd name="adj5" fmla="val 8054"/>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29FAF-BC49-44E7-9244-9DBB1F629F09}">
      <dsp:nvSpPr>
        <dsp:cNvPr id="0" name=""/>
        <dsp:cNvSpPr/>
      </dsp:nvSpPr>
      <dsp:spPr>
        <a:xfrm rot="5400000">
          <a:off x="6111751" y="3449482"/>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fi-FI" sz="800" kern="1200" dirty="0"/>
            <a:t>Competitor</a:t>
          </a:r>
          <a:endParaRPr lang="fi-FI" sz="500" kern="1200" dirty="0"/>
        </a:p>
      </dsp:txBody>
      <dsp:txXfrm rot="-5400000">
        <a:off x="6312370" y="3540335"/>
        <a:ext cx="598980" cy="688485"/>
      </dsp:txXfrm>
    </dsp:sp>
    <dsp:sp modelId="{3A01F6E6-7CF3-4419-B814-07B002973235}">
      <dsp:nvSpPr>
        <dsp:cNvPr id="0" name=""/>
        <dsp:cNvSpPr/>
      </dsp:nvSpPr>
      <dsp:spPr>
        <a:xfrm>
          <a:off x="5735121" y="202649"/>
          <a:ext cx="1116244" cy="600131"/>
        </a:xfrm>
        <a:prstGeom prst="rect">
          <a:avLst/>
        </a:prstGeom>
        <a:noFill/>
        <a:ln>
          <a:noFill/>
        </a:ln>
        <a:effectLst/>
      </dsp:spPr>
      <dsp:style>
        <a:lnRef idx="0">
          <a:scrgbClr r="0" g="0" b="0"/>
        </a:lnRef>
        <a:fillRef idx="0">
          <a:scrgbClr r="0" g="0" b="0"/>
        </a:fillRef>
        <a:effectRef idx="0">
          <a:scrgbClr r="0" g="0" b="0"/>
        </a:effectRef>
        <a:fontRef idx="minor"/>
      </dsp:style>
    </dsp:sp>
    <dsp:sp modelId="{6E54FB98-406F-4801-882E-063FDBBB94A0}">
      <dsp:nvSpPr>
        <dsp:cNvPr id="0" name=""/>
        <dsp:cNvSpPr/>
      </dsp:nvSpPr>
      <dsp:spPr>
        <a:xfrm rot="5400000">
          <a:off x="5171944" y="3449482"/>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fi-FI" sz="800" kern="1200" dirty="0"/>
            <a:t>Government cyber warrior</a:t>
          </a:r>
        </a:p>
      </dsp:txBody>
      <dsp:txXfrm rot="-5400000">
        <a:off x="5372563" y="3540335"/>
        <a:ext cx="598980" cy="688485"/>
      </dsp:txXfrm>
    </dsp:sp>
    <dsp:sp modelId="{1ADD7563-F209-4D4A-B9EE-8BCBA9C8EB96}">
      <dsp:nvSpPr>
        <dsp:cNvPr id="0" name=""/>
        <dsp:cNvSpPr/>
      </dsp:nvSpPr>
      <dsp:spPr>
        <a:xfrm rot="5400000">
          <a:off x="5640047" y="4282935"/>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i-FI" sz="1100" kern="1200" dirty="0"/>
            <a:t>Data miner</a:t>
          </a:r>
        </a:p>
      </dsp:txBody>
      <dsp:txXfrm rot="-5400000">
        <a:off x="5840666" y="4373788"/>
        <a:ext cx="598980" cy="688485"/>
      </dsp:txXfrm>
    </dsp:sp>
    <dsp:sp modelId="{AF349CF9-89B1-4B72-A8CD-6203C63F6BBD}">
      <dsp:nvSpPr>
        <dsp:cNvPr id="0" name=""/>
        <dsp:cNvSpPr/>
      </dsp:nvSpPr>
      <dsp:spPr>
        <a:xfrm>
          <a:off x="3250576" y="1051636"/>
          <a:ext cx="1080237" cy="600131"/>
        </a:xfrm>
        <a:prstGeom prst="rect">
          <a:avLst/>
        </a:prstGeom>
        <a:noFill/>
        <a:ln>
          <a:noFill/>
        </a:ln>
        <a:effectLst/>
      </dsp:spPr>
      <dsp:style>
        <a:lnRef idx="0">
          <a:scrgbClr r="0" g="0" b="0"/>
        </a:lnRef>
        <a:fillRef idx="0">
          <a:scrgbClr r="0" g="0" b="0"/>
        </a:fillRef>
        <a:effectRef idx="0">
          <a:scrgbClr r="0" g="0" b="0"/>
        </a:effectRef>
        <a:fontRef idx="minor"/>
      </dsp:style>
    </dsp:sp>
    <dsp:sp modelId="{3B1B8515-D0F3-4DB4-A6D7-E07B3A8B5CF5}">
      <dsp:nvSpPr>
        <dsp:cNvPr id="0" name=""/>
        <dsp:cNvSpPr/>
      </dsp:nvSpPr>
      <dsp:spPr>
        <a:xfrm rot="5400000">
          <a:off x="6579853" y="4282935"/>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fi-FI" sz="900" kern="1200" dirty="0"/>
            <a:t>Disgruntled employee</a:t>
          </a:r>
        </a:p>
      </dsp:txBody>
      <dsp:txXfrm rot="-5400000">
        <a:off x="6780472" y="4373788"/>
        <a:ext cx="598980" cy="688485"/>
      </dsp:txXfrm>
    </dsp:sp>
    <dsp:sp modelId="{A856AA61-1A07-4ADB-854D-2DDF867FAC32}">
      <dsp:nvSpPr>
        <dsp:cNvPr id="0" name=""/>
        <dsp:cNvSpPr/>
      </dsp:nvSpPr>
      <dsp:spPr>
        <a:xfrm rot="5400000">
          <a:off x="7981739" y="1747328"/>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i-FI" sz="1050" kern="1200" dirty="0"/>
            <a:t>Radical activist</a:t>
          </a:r>
        </a:p>
      </dsp:txBody>
      <dsp:txXfrm rot="-5400000">
        <a:off x="8182358" y="1838181"/>
        <a:ext cx="598980" cy="688485"/>
      </dsp:txXfrm>
    </dsp:sp>
    <dsp:sp modelId="{CE904647-FB6C-4081-9513-8D4767FA7990}">
      <dsp:nvSpPr>
        <dsp:cNvPr id="0" name=""/>
        <dsp:cNvSpPr/>
      </dsp:nvSpPr>
      <dsp:spPr>
        <a:xfrm>
          <a:off x="5735121" y="1900622"/>
          <a:ext cx="1116244" cy="600131"/>
        </a:xfrm>
        <a:prstGeom prst="rect">
          <a:avLst/>
        </a:prstGeom>
        <a:noFill/>
        <a:ln>
          <a:noFill/>
        </a:ln>
        <a:effectLst/>
      </dsp:spPr>
      <dsp:style>
        <a:lnRef idx="0">
          <a:scrgbClr r="0" g="0" b="0"/>
        </a:lnRef>
        <a:fillRef idx="0">
          <a:scrgbClr r="0" g="0" b="0"/>
        </a:fillRef>
        <a:effectRef idx="0">
          <a:scrgbClr r="0" g="0" b="0"/>
        </a:effectRef>
        <a:fontRef idx="minor"/>
      </dsp:style>
    </dsp:sp>
    <dsp:sp modelId="{BC8804F0-9A0A-40F3-93CC-997CFD7F430B}">
      <dsp:nvSpPr>
        <dsp:cNvPr id="0" name=""/>
        <dsp:cNvSpPr/>
      </dsp:nvSpPr>
      <dsp:spPr>
        <a:xfrm rot="5400000">
          <a:off x="7041933" y="1747328"/>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fi-FI" sz="900" kern="1200" dirty="0"/>
            <a:t>Information partner</a:t>
          </a:r>
        </a:p>
      </dsp:txBody>
      <dsp:txXfrm rot="-5400000">
        <a:off x="7242552" y="1838181"/>
        <a:ext cx="598980" cy="688485"/>
      </dsp:txXfrm>
    </dsp:sp>
    <dsp:sp modelId="{042B84C7-CB19-491A-BFAD-40780557C12C}">
      <dsp:nvSpPr>
        <dsp:cNvPr id="0" name=""/>
        <dsp:cNvSpPr/>
      </dsp:nvSpPr>
      <dsp:spPr>
        <a:xfrm rot="5400000">
          <a:off x="7510035" y="2596315"/>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i-FI" sz="1050" kern="1200" dirty="0"/>
            <a:t>Cyber vandal</a:t>
          </a:r>
        </a:p>
      </dsp:txBody>
      <dsp:txXfrm rot="-5400000">
        <a:off x="7710654" y="2687168"/>
        <a:ext cx="598980" cy="688485"/>
      </dsp:txXfrm>
    </dsp:sp>
    <dsp:sp modelId="{BA9241B8-5CA4-4C6E-8A15-465FE5AC60DB}">
      <dsp:nvSpPr>
        <dsp:cNvPr id="0" name=""/>
        <dsp:cNvSpPr/>
      </dsp:nvSpPr>
      <dsp:spPr>
        <a:xfrm>
          <a:off x="3250576" y="2749608"/>
          <a:ext cx="1080237" cy="600131"/>
        </a:xfrm>
        <a:prstGeom prst="rect">
          <a:avLst/>
        </a:prstGeom>
        <a:noFill/>
        <a:ln>
          <a:noFill/>
        </a:ln>
        <a:effectLst/>
      </dsp:spPr>
      <dsp:style>
        <a:lnRef idx="0">
          <a:scrgbClr r="0" g="0" b="0"/>
        </a:lnRef>
        <a:fillRef idx="0">
          <a:scrgbClr r="0" g="0" b="0"/>
        </a:fillRef>
        <a:effectRef idx="0">
          <a:scrgbClr r="0" g="0" b="0"/>
        </a:effectRef>
        <a:fontRef idx="minor"/>
      </dsp:style>
    </dsp:sp>
    <dsp:sp modelId="{1AEF566C-7B6E-43BB-BFBF-FDDF3F09DCE5}">
      <dsp:nvSpPr>
        <dsp:cNvPr id="0" name=""/>
        <dsp:cNvSpPr/>
      </dsp:nvSpPr>
      <dsp:spPr>
        <a:xfrm rot="5400000">
          <a:off x="8449842" y="2596315"/>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fi-FI" sz="1000" kern="1200" dirty="0"/>
            <a:t>Untrained employee</a:t>
          </a:r>
        </a:p>
      </dsp:txBody>
      <dsp:txXfrm rot="-5400000">
        <a:off x="8650461" y="2687168"/>
        <a:ext cx="598980" cy="688485"/>
      </dsp:txXfrm>
    </dsp:sp>
    <dsp:sp modelId="{105CD586-DFD5-4E43-9D7C-611C418CA485}">
      <dsp:nvSpPr>
        <dsp:cNvPr id="0" name=""/>
        <dsp:cNvSpPr/>
      </dsp:nvSpPr>
      <dsp:spPr>
        <a:xfrm rot="5400000">
          <a:off x="7981739" y="3445301"/>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fi-FI" sz="700" kern="1200" dirty="0"/>
            <a:t>Sensationalist</a:t>
          </a:r>
        </a:p>
      </dsp:txBody>
      <dsp:txXfrm rot="-5400000">
        <a:off x="8182358" y="3536154"/>
        <a:ext cx="598980" cy="688485"/>
      </dsp:txXfrm>
    </dsp:sp>
    <dsp:sp modelId="{46C2EDC0-6287-491A-8265-DDE06C41D58E}">
      <dsp:nvSpPr>
        <dsp:cNvPr id="0" name=""/>
        <dsp:cNvSpPr/>
      </dsp:nvSpPr>
      <dsp:spPr>
        <a:xfrm>
          <a:off x="5735121" y="3598594"/>
          <a:ext cx="1116244" cy="600131"/>
        </a:xfrm>
        <a:prstGeom prst="rect">
          <a:avLst/>
        </a:prstGeom>
        <a:noFill/>
        <a:ln>
          <a:noFill/>
        </a:ln>
        <a:effectLst/>
      </dsp:spPr>
      <dsp:style>
        <a:lnRef idx="0">
          <a:scrgbClr r="0" g="0" b="0"/>
        </a:lnRef>
        <a:fillRef idx="0">
          <a:scrgbClr r="0" g="0" b="0"/>
        </a:fillRef>
        <a:effectRef idx="0">
          <a:scrgbClr r="0" g="0" b="0"/>
        </a:effectRef>
        <a:fontRef idx="minor"/>
      </dsp:style>
    </dsp:sp>
    <dsp:sp modelId="{D4ACE86C-FE19-4CDC-B550-8BD08955AC95}">
      <dsp:nvSpPr>
        <dsp:cNvPr id="0" name=""/>
        <dsp:cNvSpPr/>
      </dsp:nvSpPr>
      <dsp:spPr>
        <a:xfrm rot="5400000">
          <a:off x="7041933" y="3445301"/>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fi-FI" sz="1000" kern="1200" dirty="0"/>
            <a:t>Reckless employee</a:t>
          </a:r>
        </a:p>
      </dsp:txBody>
      <dsp:txXfrm rot="-5400000">
        <a:off x="7242552" y="3536154"/>
        <a:ext cx="598980" cy="688485"/>
      </dsp:txXfrm>
    </dsp:sp>
    <dsp:sp modelId="{4FD7F49E-F719-4048-A1AD-F0A83BB90131}">
      <dsp:nvSpPr>
        <dsp:cNvPr id="0" name=""/>
        <dsp:cNvSpPr/>
      </dsp:nvSpPr>
      <dsp:spPr>
        <a:xfrm rot="5400000">
          <a:off x="7510035" y="4294287"/>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i-FI" sz="1100" kern="1200" dirty="0"/>
            <a:t>Civil activist</a:t>
          </a:r>
        </a:p>
      </dsp:txBody>
      <dsp:txXfrm rot="-5400000">
        <a:off x="7710654" y="4385140"/>
        <a:ext cx="598980" cy="688485"/>
      </dsp:txXfrm>
    </dsp:sp>
    <dsp:sp modelId="{49776E9A-74F9-4719-A6E5-5C45A8F1EB11}">
      <dsp:nvSpPr>
        <dsp:cNvPr id="0" name=""/>
        <dsp:cNvSpPr/>
      </dsp:nvSpPr>
      <dsp:spPr>
        <a:xfrm>
          <a:off x="3250576" y="4447581"/>
          <a:ext cx="1080237" cy="600131"/>
        </a:xfrm>
        <a:prstGeom prst="rect">
          <a:avLst/>
        </a:prstGeom>
        <a:noFill/>
        <a:ln>
          <a:noFill/>
        </a:ln>
        <a:effectLst/>
      </dsp:spPr>
      <dsp:style>
        <a:lnRef idx="0">
          <a:scrgbClr r="0" g="0" b="0"/>
        </a:lnRef>
        <a:fillRef idx="0">
          <a:scrgbClr r="0" g="0" b="0"/>
        </a:fillRef>
        <a:effectRef idx="0">
          <a:scrgbClr r="0" g="0" b="0"/>
        </a:effectRef>
        <a:fontRef idx="minor"/>
      </dsp:style>
    </dsp:sp>
    <dsp:sp modelId="{1B2639E4-0F75-4C68-B3FC-F22F0725F57E}">
      <dsp:nvSpPr>
        <dsp:cNvPr id="0" name=""/>
        <dsp:cNvSpPr/>
      </dsp:nvSpPr>
      <dsp:spPr>
        <a:xfrm rot="5400000">
          <a:off x="8449842" y="4294287"/>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fi-FI" sz="1400" kern="1200" dirty="0"/>
            <a:t>Vendor</a:t>
          </a:r>
        </a:p>
      </dsp:txBody>
      <dsp:txXfrm rot="-5400000">
        <a:off x="8650461" y="4385140"/>
        <a:ext cx="598980" cy="688485"/>
      </dsp:txXfrm>
    </dsp:sp>
    <dsp:sp modelId="{62D67073-EAF2-4FD2-A826-8553536791AC}">
      <dsp:nvSpPr>
        <dsp:cNvPr id="0" name=""/>
        <dsp:cNvSpPr/>
      </dsp:nvSpPr>
      <dsp:spPr>
        <a:xfrm rot="5400000">
          <a:off x="6594054" y="2596375"/>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fi-FI" sz="900" kern="1200" dirty="0"/>
            <a:t>Terrorist</a:t>
          </a:r>
          <a:endParaRPr lang="fi-FI" sz="500" kern="1200" dirty="0"/>
        </a:p>
      </dsp:txBody>
      <dsp:txXfrm rot="-5400000">
        <a:off x="6794673" y="2687228"/>
        <a:ext cx="598980" cy="688485"/>
      </dsp:txXfrm>
    </dsp:sp>
    <dsp:sp modelId="{D9FD994D-C7AF-47BD-987D-14ABD85BC2A9}">
      <dsp:nvSpPr>
        <dsp:cNvPr id="0" name=""/>
        <dsp:cNvSpPr/>
      </dsp:nvSpPr>
      <dsp:spPr>
        <a:xfrm>
          <a:off x="5735121" y="5296567"/>
          <a:ext cx="1116244" cy="600131"/>
        </a:xfrm>
        <a:prstGeom prst="rect">
          <a:avLst/>
        </a:prstGeom>
        <a:noFill/>
        <a:ln>
          <a:noFill/>
        </a:ln>
        <a:effectLst/>
      </dsp:spPr>
      <dsp:style>
        <a:lnRef idx="0">
          <a:scrgbClr r="0" g="0" b="0"/>
        </a:lnRef>
        <a:fillRef idx="0">
          <a:scrgbClr r="0" g="0" b="0"/>
        </a:fillRef>
        <a:effectRef idx="0">
          <a:scrgbClr r="0" g="0" b="0"/>
        </a:effectRef>
        <a:fontRef idx="minor"/>
      </dsp:style>
    </dsp:sp>
    <dsp:sp modelId="{D1706D54-7F86-4269-B139-CCE330236663}">
      <dsp:nvSpPr>
        <dsp:cNvPr id="0" name=""/>
        <dsp:cNvSpPr/>
      </dsp:nvSpPr>
      <dsp:spPr>
        <a:xfrm rot="5400000">
          <a:off x="5662697" y="2590553"/>
          <a:ext cx="1000219" cy="870190"/>
        </a:xfrm>
        <a:prstGeom prst="hexagon">
          <a:avLst>
            <a:gd name="adj" fmla="val 25000"/>
            <a:gd name="vf" fmla="val 11547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fi-FI" sz="1600" kern="1200" dirty="0"/>
            <a:t>Thief</a:t>
          </a:r>
          <a:endParaRPr lang="fi-FI" sz="1500" kern="1200" dirty="0"/>
        </a:p>
      </dsp:txBody>
      <dsp:txXfrm rot="-5400000">
        <a:off x="5863316" y="2681406"/>
        <a:ext cx="598980" cy="6884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A1452-B691-46D6-B8EF-4435E6B1F42C}">
      <dsp:nvSpPr>
        <dsp:cNvPr id="0" name=""/>
        <dsp:cNvSpPr/>
      </dsp:nvSpPr>
      <dsp:spPr>
        <a:xfrm>
          <a:off x="4950692" y="947724"/>
          <a:ext cx="2363860" cy="234432"/>
        </a:xfrm>
        <a:custGeom>
          <a:avLst/>
          <a:gdLst/>
          <a:ahLst/>
          <a:cxnLst/>
          <a:rect l="0" t="0" r="0" b="0"/>
          <a:pathLst>
            <a:path>
              <a:moveTo>
                <a:pt x="0" y="0"/>
              </a:moveTo>
              <a:lnTo>
                <a:pt x="0" y="117216"/>
              </a:lnTo>
              <a:lnTo>
                <a:pt x="2363860" y="117216"/>
              </a:lnTo>
              <a:lnTo>
                <a:pt x="2363860" y="23443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929CF9-4489-48A9-83F7-BC350799DD5B}">
      <dsp:nvSpPr>
        <dsp:cNvPr id="0" name=""/>
        <dsp:cNvSpPr/>
      </dsp:nvSpPr>
      <dsp:spPr>
        <a:xfrm>
          <a:off x="5963775" y="1740329"/>
          <a:ext cx="675388" cy="234432"/>
        </a:xfrm>
        <a:custGeom>
          <a:avLst/>
          <a:gdLst/>
          <a:ahLst/>
          <a:cxnLst/>
          <a:rect l="0" t="0" r="0" b="0"/>
          <a:pathLst>
            <a:path>
              <a:moveTo>
                <a:pt x="0" y="0"/>
              </a:moveTo>
              <a:lnTo>
                <a:pt x="0" y="117216"/>
              </a:lnTo>
              <a:lnTo>
                <a:pt x="675388" y="117216"/>
              </a:lnTo>
              <a:lnTo>
                <a:pt x="675388" y="23443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7FDED3-12BF-4183-936D-282C2DFE83BE}">
      <dsp:nvSpPr>
        <dsp:cNvPr id="0" name=""/>
        <dsp:cNvSpPr/>
      </dsp:nvSpPr>
      <dsp:spPr>
        <a:xfrm>
          <a:off x="4841848" y="2532934"/>
          <a:ext cx="167451" cy="1306123"/>
        </a:xfrm>
        <a:custGeom>
          <a:avLst/>
          <a:gdLst/>
          <a:ahLst/>
          <a:cxnLst/>
          <a:rect l="0" t="0" r="0" b="0"/>
          <a:pathLst>
            <a:path>
              <a:moveTo>
                <a:pt x="0" y="0"/>
              </a:moveTo>
              <a:lnTo>
                <a:pt x="0" y="1306123"/>
              </a:lnTo>
              <a:lnTo>
                <a:pt x="167451" y="1306123"/>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16E632-C55B-45A1-928A-49438D333A65}">
      <dsp:nvSpPr>
        <dsp:cNvPr id="0" name=""/>
        <dsp:cNvSpPr/>
      </dsp:nvSpPr>
      <dsp:spPr>
        <a:xfrm>
          <a:off x="4841848" y="2532934"/>
          <a:ext cx="167451" cy="513518"/>
        </a:xfrm>
        <a:custGeom>
          <a:avLst/>
          <a:gdLst/>
          <a:ahLst/>
          <a:cxnLst/>
          <a:rect l="0" t="0" r="0" b="0"/>
          <a:pathLst>
            <a:path>
              <a:moveTo>
                <a:pt x="0" y="0"/>
              </a:moveTo>
              <a:lnTo>
                <a:pt x="0" y="513518"/>
              </a:lnTo>
              <a:lnTo>
                <a:pt x="167451" y="51351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941355-8B46-4261-A4D8-685F945D151B}">
      <dsp:nvSpPr>
        <dsp:cNvPr id="0" name=""/>
        <dsp:cNvSpPr/>
      </dsp:nvSpPr>
      <dsp:spPr>
        <a:xfrm>
          <a:off x="5288386" y="1740329"/>
          <a:ext cx="675388" cy="234432"/>
        </a:xfrm>
        <a:custGeom>
          <a:avLst/>
          <a:gdLst/>
          <a:ahLst/>
          <a:cxnLst/>
          <a:rect l="0" t="0" r="0" b="0"/>
          <a:pathLst>
            <a:path>
              <a:moveTo>
                <a:pt x="675388" y="0"/>
              </a:moveTo>
              <a:lnTo>
                <a:pt x="675388" y="117216"/>
              </a:lnTo>
              <a:lnTo>
                <a:pt x="0" y="117216"/>
              </a:lnTo>
              <a:lnTo>
                <a:pt x="0" y="23443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AB782D-25A6-4E22-A1C6-533CFB844827}">
      <dsp:nvSpPr>
        <dsp:cNvPr id="0" name=""/>
        <dsp:cNvSpPr/>
      </dsp:nvSpPr>
      <dsp:spPr>
        <a:xfrm>
          <a:off x="4950692" y="947724"/>
          <a:ext cx="1013083" cy="234432"/>
        </a:xfrm>
        <a:custGeom>
          <a:avLst/>
          <a:gdLst/>
          <a:ahLst/>
          <a:cxnLst/>
          <a:rect l="0" t="0" r="0" b="0"/>
          <a:pathLst>
            <a:path>
              <a:moveTo>
                <a:pt x="0" y="0"/>
              </a:moveTo>
              <a:lnTo>
                <a:pt x="0" y="117216"/>
              </a:lnTo>
              <a:lnTo>
                <a:pt x="1013083" y="117216"/>
              </a:lnTo>
              <a:lnTo>
                <a:pt x="1013083" y="23443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86586D-DECD-4AC2-BAC1-A593F9A74AA0}">
      <dsp:nvSpPr>
        <dsp:cNvPr id="0" name=""/>
        <dsp:cNvSpPr/>
      </dsp:nvSpPr>
      <dsp:spPr>
        <a:xfrm>
          <a:off x="2586832" y="1740329"/>
          <a:ext cx="1350777" cy="234432"/>
        </a:xfrm>
        <a:custGeom>
          <a:avLst/>
          <a:gdLst/>
          <a:ahLst/>
          <a:cxnLst/>
          <a:rect l="0" t="0" r="0" b="0"/>
          <a:pathLst>
            <a:path>
              <a:moveTo>
                <a:pt x="0" y="0"/>
              </a:moveTo>
              <a:lnTo>
                <a:pt x="0" y="117216"/>
              </a:lnTo>
              <a:lnTo>
                <a:pt x="1350777" y="117216"/>
              </a:lnTo>
              <a:lnTo>
                <a:pt x="1350777" y="23443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0052DB-68D0-4BE2-B746-AEFA2DDE9E81}">
      <dsp:nvSpPr>
        <dsp:cNvPr id="0" name=""/>
        <dsp:cNvSpPr/>
      </dsp:nvSpPr>
      <dsp:spPr>
        <a:xfrm>
          <a:off x="2541112" y="1740329"/>
          <a:ext cx="91440" cy="234432"/>
        </a:xfrm>
        <a:custGeom>
          <a:avLst/>
          <a:gdLst/>
          <a:ahLst/>
          <a:cxnLst/>
          <a:rect l="0" t="0" r="0" b="0"/>
          <a:pathLst>
            <a:path>
              <a:moveTo>
                <a:pt x="45720" y="0"/>
              </a:moveTo>
              <a:lnTo>
                <a:pt x="45720" y="23443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98A53D-329A-4A8B-B43C-AB9CDD65F7A7}">
      <dsp:nvSpPr>
        <dsp:cNvPr id="0" name=""/>
        <dsp:cNvSpPr/>
      </dsp:nvSpPr>
      <dsp:spPr>
        <a:xfrm>
          <a:off x="1464905" y="3325539"/>
          <a:ext cx="167451" cy="1306123"/>
        </a:xfrm>
        <a:custGeom>
          <a:avLst/>
          <a:gdLst/>
          <a:ahLst/>
          <a:cxnLst/>
          <a:rect l="0" t="0" r="0" b="0"/>
          <a:pathLst>
            <a:path>
              <a:moveTo>
                <a:pt x="0" y="0"/>
              </a:moveTo>
              <a:lnTo>
                <a:pt x="0" y="1306123"/>
              </a:lnTo>
              <a:lnTo>
                <a:pt x="167451" y="1306123"/>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DD663-FCC7-43F3-8EB9-7E806BBCC1A5}">
      <dsp:nvSpPr>
        <dsp:cNvPr id="0" name=""/>
        <dsp:cNvSpPr/>
      </dsp:nvSpPr>
      <dsp:spPr>
        <a:xfrm>
          <a:off x="1464905" y="3325539"/>
          <a:ext cx="167451" cy="513518"/>
        </a:xfrm>
        <a:custGeom>
          <a:avLst/>
          <a:gdLst/>
          <a:ahLst/>
          <a:cxnLst/>
          <a:rect l="0" t="0" r="0" b="0"/>
          <a:pathLst>
            <a:path>
              <a:moveTo>
                <a:pt x="0" y="0"/>
              </a:moveTo>
              <a:lnTo>
                <a:pt x="0" y="513518"/>
              </a:lnTo>
              <a:lnTo>
                <a:pt x="167451" y="51351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BCE77B-4189-404A-9A1F-97EC8570EC6A}">
      <dsp:nvSpPr>
        <dsp:cNvPr id="0" name=""/>
        <dsp:cNvSpPr/>
      </dsp:nvSpPr>
      <dsp:spPr>
        <a:xfrm>
          <a:off x="1236054" y="2532934"/>
          <a:ext cx="675388" cy="234432"/>
        </a:xfrm>
        <a:custGeom>
          <a:avLst/>
          <a:gdLst/>
          <a:ahLst/>
          <a:cxnLst/>
          <a:rect l="0" t="0" r="0" b="0"/>
          <a:pathLst>
            <a:path>
              <a:moveTo>
                <a:pt x="0" y="0"/>
              </a:moveTo>
              <a:lnTo>
                <a:pt x="0" y="117216"/>
              </a:lnTo>
              <a:lnTo>
                <a:pt x="675388" y="117216"/>
              </a:lnTo>
              <a:lnTo>
                <a:pt x="675388" y="23443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B33FE0-3123-459D-AF85-187EFB2AFE43}">
      <dsp:nvSpPr>
        <dsp:cNvPr id="0" name=""/>
        <dsp:cNvSpPr/>
      </dsp:nvSpPr>
      <dsp:spPr>
        <a:xfrm>
          <a:off x="560665" y="2532934"/>
          <a:ext cx="675388" cy="234432"/>
        </a:xfrm>
        <a:custGeom>
          <a:avLst/>
          <a:gdLst/>
          <a:ahLst/>
          <a:cxnLst/>
          <a:rect l="0" t="0" r="0" b="0"/>
          <a:pathLst>
            <a:path>
              <a:moveTo>
                <a:pt x="675388" y="0"/>
              </a:moveTo>
              <a:lnTo>
                <a:pt x="675388" y="117216"/>
              </a:lnTo>
              <a:lnTo>
                <a:pt x="0" y="117216"/>
              </a:lnTo>
              <a:lnTo>
                <a:pt x="0" y="23443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3D44F6-F2CC-46C6-B23F-9A2828065B5C}">
      <dsp:nvSpPr>
        <dsp:cNvPr id="0" name=""/>
        <dsp:cNvSpPr/>
      </dsp:nvSpPr>
      <dsp:spPr>
        <a:xfrm>
          <a:off x="1236054" y="1740329"/>
          <a:ext cx="1350777" cy="234432"/>
        </a:xfrm>
        <a:custGeom>
          <a:avLst/>
          <a:gdLst/>
          <a:ahLst/>
          <a:cxnLst/>
          <a:rect l="0" t="0" r="0" b="0"/>
          <a:pathLst>
            <a:path>
              <a:moveTo>
                <a:pt x="1350777" y="0"/>
              </a:moveTo>
              <a:lnTo>
                <a:pt x="1350777" y="117216"/>
              </a:lnTo>
              <a:lnTo>
                <a:pt x="0" y="117216"/>
              </a:lnTo>
              <a:lnTo>
                <a:pt x="0" y="23443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46EC62-5F48-4899-9E91-60E70B94CA43}">
      <dsp:nvSpPr>
        <dsp:cNvPr id="0" name=""/>
        <dsp:cNvSpPr/>
      </dsp:nvSpPr>
      <dsp:spPr>
        <a:xfrm>
          <a:off x="2586832" y="947724"/>
          <a:ext cx="2363860" cy="234432"/>
        </a:xfrm>
        <a:custGeom>
          <a:avLst/>
          <a:gdLst/>
          <a:ahLst/>
          <a:cxnLst/>
          <a:rect l="0" t="0" r="0" b="0"/>
          <a:pathLst>
            <a:path>
              <a:moveTo>
                <a:pt x="2363860" y="0"/>
              </a:moveTo>
              <a:lnTo>
                <a:pt x="2363860" y="117216"/>
              </a:lnTo>
              <a:lnTo>
                <a:pt x="0" y="117216"/>
              </a:lnTo>
              <a:lnTo>
                <a:pt x="0" y="23443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5C48B2-5D25-4308-9E8C-2CA95E06B1B2}">
      <dsp:nvSpPr>
        <dsp:cNvPr id="0" name=""/>
        <dsp:cNvSpPr/>
      </dsp:nvSpPr>
      <dsp:spPr>
        <a:xfrm>
          <a:off x="4392520" y="389552"/>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Access building</a:t>
          </a:r>
        </a:p>
      </dsp:txBody>
      <dsp:txXfrm>
        <a:off x="4392520" y="389552"/>
        <a:ext cx="1116344" cy="558172"/>
      </dsp:txXfrm>
    </dsp:sp>
    <dsp:sp modelId="{30D02B45-4217-4E6F-82C0-16735BE03185}">
      <dsp:nvSpPr>
        <dsp:cNvPr id="0" name=""/>
        <dsp:cNvSpPr/>
      </dsp:nvSpPr>
      <dsp:spPr>
        <a:xfrm>
          <a:off x="2028659" y="1182157"/>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Through door</a:t>
          </a:r>
        </a:p>
      </dsp:txBody>
      <dsp:txXfrm>
        <a:off x="2028659" y="1182157"/>
        <a:ext cx="1116344" cy="558172"/>
      </dsp:txXfrm>
    </dsp:sp>
    <dsp:sp modelId="{1CF1FE72-D114-4A4E-A88C-8F5EC78D0D1D}">
      <dsp:nvSpPr>
        <dsp:cNvPr id="0" name=""/>
        <dsp:cNvSpPr/>
      </dsp:nvSpPr>
      <dsp:spPr>
        <a:xfrm>
          <a:off x="677882" y="1974762"/>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Open lock</a:t>
          </a:r>
        </a:p>
      </dsp:txBody>
      <dsp:txXfrm>
        <a:off x="677882" y="1974762"/>
        <a:ext cx="1116344" cy="558172"/>
      </dsp:txXfrm>
    </dsp:sp>
    <dsp:sp modelId="{AF775A54-9FDC-40F7-9CAC-63DB508A5A3A}">
      <dsp:nvSpPr>
        <dsp:cNvPr id="0" name=""/>
        <dsp:cNvSpPr/>
      </dsp:nvSpPr>
      <dsp:spPr>
        <a:xfrm>
          <a:off x="2493" y="2767367"/>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Use lock picks</a:t>
          </a:r>
        </a:p>
      </dsp:txBody>
      <dsp:txXfrm>
        <a:off x="2493" y="2767367"/>
        <a:ext cx="1116344" cy="558172"/>
      </dsp:txXfrm>
    </dsp:sp>
    <dsp:sp modelId="{2AD28A85-25A9-423B-977E-559123B0F6E9}">
      <dsp:nvSpPr>
        <dsp:cNvPr id="0" name=""/>
        <dsp:cNvSpPr/>
      </dsp:nvSpPr>
      <dsp:spPr>
        <a:xfrm>
          <a:off x="1353270" y="2767367"/>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Obtain key</a:t>
          </a:r>
        </a:p>
      </dsp:txBody>
      <dsp:txXfrm>
        <a:off x="1353270" y="2767367"/>
        <a:ext cx="1116344" cy="558172"/>
      </dsp:txXfrm>
    </dsp:sp>
    <dsp:sp modelId="{9C44E19B-1183-4BB3-BC14-A10593FB1A74}">
      <dsp:nvSpPr>
        <dsp:cNvPr id="0" name=""/>
        <dsp:cNvSpPr/>
      </dsp:nvSpPr>
      <dsp:spPr>
        <a:xfrm>
          <a:off x="1632357" y="3559972"/>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Steal key</a:t>
          </a:r>
        </a:p>
      </dsp:txBody>
      <dsp:txXfrm>
        <a:off x="1632357" y="3559972"/>
        <a:ext cx="1116344" cy="558172"/>
      </dsp:txXfrm>
    </dsp:sp>
    <dsp:sp modelId="{F579C681-999C-48D6-935E-34E4EE602A31}">
      <dsp:nvSpPr>
        <dsp:cNvPr id="0" name=""/>
        <dsp:cNvSpPr/>
      </dsp:nvSpPr>
      <dsp:spPr>
        <a:xfrm>
          <a:off x="1632357" y="4352577"/>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Make duplicate key</a:t>
          </a:r>
        </a:p>
      </dsp:txBody>
      <dsp:txXfrm>
        <a:off x="1632357" y="4352577"/>
        <a:ext cx="1116344" cy="558172"/>
      </dsp:txXfrm>
    </dsp:sp>
    <dsp:sp modelId="{C1509ACD-3710-4626-B007-20C916CB3BC6}">
      <dsp:nvSpPr>
        <dsp:cNvPr id="0" name=""/>
        <dsp:cNvSpPr/>
      </dsp:nvSpPr>
      <dsp:spPr>
        <a:xfrm>
          <a:off x="2028659" y="1974762"/>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Door is unlocked</a:t>
          </a:r>
        </a:p>
      </dsp:txBody>
      <dsp:txXfrm>
        <a:off x="2028659" y="1974762"/>
        <a:ext cx="1116344" cy="558172"/>
      </dsp:txXfrm>
    </dsp:sp>
    <dsp:sp modelId="{B4CC6E6C-C1E1-46E2-8D50-C673518E2900}">
      <dsp:nvSpPr>
        <dsp:cNvPr id="0" name=""/>
        <dsp:cNvSpPr/>
      </dsp:nvSpPr>
      <dsp:spPr>
        <a:xfrm>
          <a:off x="3379437" y="1974762"/>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Break lock</a:t>
          </a:r>
        </a:p>
      </dsp:txBody>
      <dsp:txXfrm>
        <a:off x="3379437" y="1974762"/>
        <a:ext cx="1116344" cy="558172"/>
      </dsp:txXfrm>
    </dsp:sp>
    <dsp:sp modelId="{EE3B062A-071C-4FED-A6EC-BB51A56864CD}">
      <dsp:nvSpPr>
        <dsp:cNvPr id="0" name=""/>
        <dsp:cNvSpPr/>
      </dsp:nvSpPr>
      <dsp:spPr>
        <a:xfrm>
          <a:off x="5405603" y="1182157"/>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Through window</a:t>
          </a:r>
        </a:p>
      </dsp:txBody>
      <dsp:txXfrm>
        <a:off x="5405603" y="1182157"/>
        <a:ext cx="1116344" cy="558172"/>
      </dsp:txXfrm>
    </dsp:sp>
    <dsp:sp modelId="{92493A62-1525-49EB-A638-DAF37C1FF8C2}">
      <dsp:nvSpPr>
        <dsp:cNvPr id="0" name=""/>
        <dsp:cNvSpPr/>
      </dsp:nvSpPr>
      <dsp:spPr>
        <a:xfrm>
          <a:off x="4730214" y="1974762"/>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Break window</a:t>
          </a:r>
        </a:p>
      </dsp:txBody>
      <dsp:txXfrm>
        <a:off x="4730214" y="1974762"/>
        <a:ext cx="1116344" cy="558172"/>
      </dsp:txXfrm>
    </dsp:sp>
    <dsp:sp modelId="{E248CF7A-A73A-4E40-8063-CB57646B199E}">
      <dsp:nvSpPr>
        <dsp:cNvPr id="0" name=""/>
        <dsp:cNvSpPr/>
      </dsp:nvSpPr>
      <dsp:spPr>
        <a:xfrm>
          <a:off x="5009300" y="2767367"/>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Use stone</a:t>
          </a:r>
        </a:p>
      </dsp:txBody>
      <dsp:txXfrm>
        <a:off x="5009300" y="2767367"/>
        <a:ext cx="1116344" cy="558172"/>
      </dsp:txXfrm>
    </dsp:sp>
    <dsp:sp modelId="{6BFA4C65-9725-4E1A-AFC9-C82351D6391C}">
      <dsp:nvSpPr>
        <dsp:cNvPr id="0" name=""/>
        <dsp:cNvSpPr/>
      </dsp:nvSpPr>
      <dsp:spPr>
        <a:xfrm>
          <a:off x="5009300" y="3559972"/>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Use glass cutter</a:t>
          </a:r>
        </a:p>
      </dsp:txBody>
      <dsp:txXfrm>
        <a:off x="5009300" y="3559972"/>
        <a:ext cx="1116344" cy="558172"/>
      </dsp:txXfrm>
    </dsp:sp>
    <dsp:sp modelId="{D9A75C33-9EE9-4406-A991-5D79F83B3599}">
      <dsp:nvSpPr>
        <dsp:cNvPr id="0" name=""/>
        <dsp:cNvSpPr/>
      </dsp:nvSpPr>
      <dsp:spPr>
        <a:xfrm>
          <a:off x="6080991" y="1974762"/>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Open window</a:t>
          </a:r>
        </a:p>
      </dsp:txBody>
      <dsp:txXfrm>
        <a:off x="6080991" y="1974762"/>
        <a:ext cx="1116344" cy="558172"/>
      </dsp:txXfrm>
    </dsp:sp>
    <dsp:sp modelId="{89E0763D-F594-4798-A7A6-C452BD75D3E4}">
      <dsp:nvSpPr>
        <dsp:cNvPr id="0" name=""/>
        <dsp:cNvSpPr/>
      </dsp:nvSpPr>
      <dsp:spPr>
        <a:xfrm>
          <a:off x="6756380" y="1182157"/>
          <a:ext cx="1116344" cy="558172"/>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Roof</a:t>
          </a:r>
        </a:p>
      </dsp:txBody>
      <dsp:txXfrm>
        <a:off x="6756380" y="1182157"/>
        <a:ext cx="1116344" cy="5581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06FFC-F892-4CE8-9266-8B8DA1669E09}">
      <dsp:nvSpPr>
        <dsp:cNvPr id="0" name=""/>
        <dsp:cNvSpPr/>
      </dsp:nvSpPr>
      <dsp:spPr>
        <a:xfrm>
          <a:off x="7492843" y="1706816"/>
          <a:ext cx="158028" cy="1232625"/>
        </a:xfrm>
        <a:custGeom>
          <a:avLst/>
          <a:gdLst/>
          <a:ahLst/>
          <a:cxnLst/>
          <a:rect l="0" t="0" r="0" b="0"/>
          <a:pathLst>
            <a:path>
              <a:moveTo>
                <a:pt x="0" y="0"/>
              </a:moveTo>
              <a:lnTo>
                <a:pt x="0" y="1232625"/>
              </a:lnTo>
              <a:lnTo>
                <a:pt x="158028" y="1232625"/>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0C26A-E9BD-49BB-BCAD-D7F509D1745B}">
      <dsp:nvSpPr>
        <dsp:cNvPr id="0" name=""/>
        <dsp:cNvSpPr/>
      </dsp:nvSpPr>
      <dsp:spPr>
        <a:xfrm>
          <a:off x="7492843" y="1706816"/>
          <a:ext cx="158028" cy="484622"/>
        </a:xfrm>
        <a:custGeom>
          <a:avLst/>
          <a:gdLst/>
          <a:ahLst/>
          <a:cxnLst/>
          <a:rect l="0" t="0" r="0" b="0"/>
          <a:pathLst>
            <a:path>
              <a:moveTo>
                <a:pt x="0" y="0"/>
              </a:moveTo>
              <a:lnTo>
                <a:pt x="0" y="484622"/>
              </a:lnTo>
              <a:lnTo>
                <a:pt x="158028" y="4846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1E3887-CC2F-4232-A4CD-81CC30BD7F47}">
      <dsp:nvSpPr>
        <dsp:cNvPr id="0" name=""/>
        <dsp:cNvSpPr/>
      </dsp:nvSpPr>
      <dsp:spPr>
        <a:xfrm>
          <a:off x="5177719" y="958812"/>
          <a:ext cx="2736534" cy="221240"/>
        </a:xfrm>
        <a:custGeom>
          <a:avLst/>
          <a:gdLst/>
          <a:ahLst/>
          <a:cxnLst/>
          <a:rect l="0" t="0" r="0" b="0"/>
          <a:pathLst>
            <a:path>
              <a:moveTo>
                <a:pt x="0" y="0"/>
              </a:moveTo>
              <a:lnTo>
                <a:pt x="0" y="110620"/>
              </a:lnTo>
              <a:lnTo>
                <a:pt x="2736534" y="110620"/>
              </a:lnTo>
              <a:lnTo>
                <a:pt x="2736534" y="221240"/>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1DD688-0E5C-4886-87B8-33479BDE8D46}">
      <dsp:nvSpPr>
        <dsp:cNvPr id="0" name=""/>
        <dsp:cNvSpPr/>
      </dsp:nvSpPr>
      <dsp:spPr>
        <a:xfrm>
          <a:off x="5177719" y="958812"/>
          <a:ext cx="1461767" cy="221240"/>
        </a:xfrm>
        <a:custGeom>
          <a:avLst/>
          <a:gdLst/>
          <a:ahLst/>
          <a:cxnLst/>
          <a:rect l="0" t="0" r="0" b="0"/>
          <a:pathLst>
            <a:path>
              <a:moveTo>
                <a:pt x="0" y="0"/>
              </a:moveTo>
              <a:lnTo>
                <a:pt x="0" y="110620"/>
              </a:lnTo>
              <a:lnTo>
                <a:pt x="1461767" y="110620"/>
              </a:lnTo>
              <a:lnTo>
                <a:pt x="1461767" y="221240"/>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D842CC-A084-439D-A032-740755CCFF5C}">
      <dsp:nvSpPr>
        <dsp:cNvPr id="0" name=""/>
        <dsp:cNvSpPr/>
      </dsp:nvSpPr>
      <dsp:spPr>
        <a:xfrm>
          <a:off x="4943309" y="1706816"/>
          <a:ext cx="158028" cy="1980629"/>
        </a:xfrm>
        <a:custGeom>
          <a:avLst/>
          <a:gdLst/>
          <a:ahLst/>
          <a:cxnLst/>
          <a:rect l="0" t="0" r="0" b="0"/>
          <a:pathLst>
            <a:path>
              <a:moveTo>
                <a:pt x="0" y="0"/>
              </a:moveTo>
              <a:lnTo>
                <a:pt x="0" y="1980629"/>
              </a:lnTo>
              <a:lnTo>
                <a:pt x="158028" y="198062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D4AFC9-7DDD-4275-B3F7-F730281F63E2}">
      <dsp:nvSpPr>
        <dsp:cNvPr id="0" name=""/>
        <dsp:cNvSpPr/>
      </dsp:nvSpPr>
      <dsp:spPr>
        <a:xfrm>
          <a:off x="4943309" y="1706816"/>
          <a:ext cx="158028" cy="1232625"/>
        </a:xfrm>
        <a:custGeom>
          <a:avLst/>
          <a:gdLst/>
          <a:ahLst/>
          <a:cxnLst/>
          <a:rect l="0" t="0" r="0" b="0"/>
          <a:pathLst>
            <a:path>
              <a:moveTo>
                <a:pt x="0" y="0"/>
              </a:moveTo>
              <a:lnTo>
                <a:pt x="0" y="1232625"/>
              </a:lnTo>
              <a:lnTo>
                <a:pt x="158028" y="1232625"/>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5C22EB-AE6D-4DBD-B78D-32F6347882D0}">
      <dsp:nvSpPr>
        <dsp:cNvPr id="0" name=""/>
        <dsp:cNvSpPr/>
      </dsp:nvSpPr>
      <dsp:spPr>
        <a:xfrm>
          <a:off x="4943309" y="1706816"/>
          <a:ext cx="158028" cy="484622"/>
        </a:xfrm>
        <a:custGeom>
          <a:avLst/>
          <a:gdLst/>
          <a:ahLst/>
          <a:cxnLst/>
          <a:rect l="0" t="0" r="0" b="0"/>
          <a:pathLst>
            <a:path>
              <a:moveTo>
                <a:pt x="0" y="0"/>
              </a:moveTo>
              <a:lnTo>
                <a:pt x="0" y="484622"/>
              </a:lnTo>
              <a:lnTo>
                <a:pt x="158028" y="4846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712C46-42A0-44F5-A756-EC7A955DE216}">
      <dsp:nvSpPr>
        <dsp:cNvPr id="0" name=""/>
        <dsp:cNvSpPr/>
      </dsp:nvSpPr>
      <dsp:spPr>
        <a:xfrm>
          <a:off x="5177719" y="958812"/>
          <a:ext cx="187000" cy="221240"/>
        </a:xfrm>
        <a:custGeom>
          <a:avLst/>
          <a:gdLst/>
          <a:ahLst/>
          <a:cxnLst/>
          <a:rect l="0" t="0" r="0" b="0"/>
          <a:pathLst>
            <a:path>
              <a:moveTo>
                <a:pt x="0" y="0"/>
              </a:moveTo>
              <a:lnTo>
                <a:pt x="0" y="110620"/>
              </a:lnTo>
              <a:lnTo>
                <a:pt x="187000" y="110620"/>
              </a:lnTo>
              <a:lnTo>
                <a:pt x="187000" y="221240"/>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EBE224-0A2D-47F9-83DD-C3AB227BFC99}">
      <dsp:nvSpPr>
        <dsp:cNvPr id="0" name=""/>
        <dsp:cNvSpPr/>
      </dsp:nvSpPr>
      <dsp:spPr>
        <a:xfrm>
          <a:off x="2441184" y="1706816"/>
          <a:ext cx="1912150" cy="221240"/>
        </a:xfrm>
        <a:custGeom>
          <a:avLst/>
          <a:gdLst/>
          <a:ahLst/>
          <a:cxnLst/>
          <a:rect l="0" t="0" r="0" b="0"/>
          <a:pathLst>
            <a:path>
              <a:moveTo>
                <a:pt x="0" y="0"/>
              </a:moveTo>
              <a:lnTo>
                <a:pt x="0" y="110620"/>
              </a:lnTo>
              <a:lnTo>
                <a:pt x="1912150" y="110620"/>
              </a:lnTo>
              <a:lnTo>
                <a:pt x="1912150" y="221240"/>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6EE0D4-DA33-4635-A5FC-E75CC8B4DE33}">
      <dsp:nvSpPr>
        <dsp:cNvPr id="0" name=""/>
        <dsp:cNvSpPr/>
      </dsp:nvSpPr>
      <dsp:spPr>
        <a:xfrm>
          <a:off x="2657157" y="2454820"/>
          <a:ext cx="158028" cy="1232625"/>
        </a:xfrm>
        <a:custGeom>
          <a:avLst/>
          <a:gdLst/>
          <a:ahLst/>
          <a:cxnLst/>
          <a:rect l="0" t="0" r="0" b="0"/>
          <a:pathLst>
            <a:path>
              <a:moveTo>
                <a:pt x="0" y="0"/>
              </a:moveTo>
              <a:lnTo>
                <a:pt x="0" y="1232625"/>
              </a:lnTo>
              <a:lnTo>
                <a:pt x="158028" y="1232625"/>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56AC2-005B-4301-B536-EDD014FF3585}">
      <dsp:nvSpPr>
        <dsp:cNvPr id="0" name=""/>
        <dsp:cNvSpPr/>
      </dsp:nvSpPr>
      <dsp:spPr>
        <a:xfrm>
          <a:off x="2657157" y="2454820"/>
          <a:ext cx="158028" cy="484622"/>
        </a:xfrm>
        <a:custGeom>
          <a:avLst/>
          <a:gdLst/>
          <a:ahLst/>
          <a:cxnLst/>
          <a:rect l="0" t="0" r="0" b="0"/>
          <a:pathLst>
            <a:path>
              <a:moveTo>
                <a:pt x="0" y="0"/>
              </a:moveTo>
              <a:lnTo>
                <a:pt x="0" y="484622"/>
              </a:lnTo>
              <a:lnTo>
                <a:pt x="158028" y="4846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501603-CBBC-42CB-9C00-60F286994AC7}">
      <dsp:nvSpPr>
        <dsp:cNvPr id="0" name=""/>
        <dsp:cNvSpPr/>
      </dsp:nvSpPr>
      <dsp:spPr>
        <a:xfrm>
          <a:off x="2441184" y="1706816"/>
          <a:ext cx="637383" cy="221240"/>
        </a:xfrm>
        <a:custGeom>
          <a:avLst/>
          <a:gdLst/>
          <a:ahLst/>
          <a:cxnLst/>
          <a:rect l="0" t="0" r="0" b="0"/>
          <a:pathLst>
            <a:path>
              <a:moveTo>
                <a:pt x="0" y="0"/>
              </a:moveTo>
              <a:lnTo>
                <a:pt x="0" y="110620"/>
              </a:lnTo>
              <a:lnTo>
                <a:pt x="637383" y="110620"/>
              </a:lnTo>
              <a:lnTo>
                <a:pt x="637383" y="221240"/>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E1B1A-D6D8-4A4E-A8A9-DD9F3A67F566}">
      <dsp:nvSpPr>
        <dsp:cNvPr id="0" name=""/>
        <dsp:cNvSpPr/>
      </dsp:nvSpPr>
      <dsp:spPr>
        <a:xfrm>
          <a:off x="1803801" y="1706816"/>
          <a:ext cx="637383" cy="221240"/>
        </a:xfrm>
        <a:custGeom>
          <a:avLst/>
          <a:gdLst/>
          <a:ahLst/>
          <a:cxnLst/>
          <a:rect l="0" t="0" r="0" b="0"/>
          <a:pathLst>
            <a:path>
              <a:moveTo>
                <a:pt x="637383" y="0"/>
              </a:moveTo>
              <a:lnTo>
                <a:pt x="637383" y="110620"/>
              </a:lnTo>
              <a:lnTo>
                <a:pt x="0" y="110620"/>
              </a:lnTo>
              <a:lnTo>
                <a:pt x="0" y="221240"/>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3A2F89-5B43-48F0-A492-E6AAC4ED51C7}">
      <dsp:nvSpPr>
        <dsp:cNvPr id="0" name=""/>
        <dsp:cNvSpPr/>
      </dsp:nvSpPr>
      <dsp:spPr>
        <a:xfrm>
          <a:off x="529034" y="1706816"/>
          <a:ext cx="1912150" cy="221240"/>
        </a:xfrm>
        <a:custGeom>
          <a:avLst/>
          <a:gdLst/>
          <a:ahLst/>
          <a:cxnLst/>
          <a:rect l="0" t="0" r="0" b="0"/>
          <a:pathLst>
            <a:path>
              <a:moveTo>
                <a:pt x="1912150" y="0"/>
              </a:moveTo>
              <a:lnTo>
                <a:pt x="1912150" y="110620"/>
              </a:lnTo>
              <a:lnTo>
                <a:pt x="0" y="110620"/>
              </a:lnTo>
              <a:lnTo>
                <a:pt x="0" y="221240"/>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DCAC5F-43F3-4C65-91FE-001AFBE54CFB}">
      <dsp:nvSpPr>
        <dsp:cNvPr id="0" name=""/>
        <dsp:cNvSpPr/>
      </dsp:nvSpPr>
      <dsp:spPr>
        <a:xfrm>
          <a:off x="2441184" y="958812"/>
          <a:ext cx="2736534" cy="221240"/>
        </a:xfrm>
        <a:custGeom>
          <a:avLst/>
          <a:gdLst/>
          <a:ahLst/>
          <a:cxnLst/>
          <a:rect l="0" t="0" r="0" b="0"/>
          <a:pathLst>
            <a:path>
              <a:moveTo>
                <a:pt x="2736534" y="0"/>
              </a:moveTo>
              <a:lnTo>
                <a:pt x="2736534" y="110620"/>
              </a:lnTo>
              <a:lnTo>
                <a:pt x="0" y="110620"/>
              </a:lnTo>
              <a:lnTo>
                <a:pt x="0" y="221240"/>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FD606C-582C-4E75-9410-AEFD838E92C9}">
      <dsp:nvSpPr>
        <dsp:cNvPr id="0" name=""/>
        <dsp:cNvSpPr/>
      </dsp:nvSpPr>
      <dsp:spPr>
        <a:xfrm>
          <a:off x="4650956" y="432049"/>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Spoof client</a:t>
          </a:r>
          <a:endParaRPr lang="fi-FI" sz="1100" kern="1200" dirty="0"/>
        </a:p>
      </dsp:txBody>
      <dsp:txXfrm>
        <a:off x="4650956" y="432049"/>
        <a:ext cx="1053526" cy="526763"/>
      </dsp:txXfrm>
    </dsp:sp>
    <dsp:sp modelId="{58950280-AA64-4B21-A2FF-48F400667552}">
      <dsp:nvSpPr>
        <dsp:cNvPr id="0" name=""/>
        <dsp:cNvSpPr/>
      </dsp:nvSpPr>
      <dsp:spPr>
        <a:xfrm>
          <a:off x="1914421" y="1180053"/>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Obtain credentials</a:t>
          </a:r>
          <a:endParaRPr lang="fi-FI" sz="1100" kern="1200" dirty="0"/>
        </a:p>
      </dsp:txBody>
      <dsp:txXfrm>
        <a:off x="1914421" y="1180053"/>
        <a:ext cx="1053526" cy="526763"/>
      </dsp:txXfrm>
    </dsp:sp>
    <dsp:sp modelId="{22E5CEFE-4981-4BFA-BD65-15332924D906}">
      <dsp:nvSpPr>
        <dsp:cNvPr id="0" name=""/>
        <dsp:cNvSpPr/>
      </dsp:nvSpPr>
      <dsp:spPr>
        <a:xfrm>
          <a:off x="2271" y="1928056"/>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Brute force</a:t>
          </a:r>
          <a:endParaRPr lang="fi-FI" sz="1100" kern="1200" dirty="0"/>
        </a:p>
      </dsp:txBody>
      <dsp:txXfrm>
        <a:off x="2271" y="1928056"/>
        <a:ext cx="1053526" cy="526763"/>
      </dsp:txXfrm>
    </dsp:sp>
    <dsp:sp modelId="{059AD380-B150-42B6-AF64-5FEA16E5D9C0}">
      <dsp:nvSpPr>
        <dsp:cNvPr id="0" name=""/>
        <dsp:cNvSpPr/>
      </dsp:nvSpPr>
      <dsp:spPr>
        <a:xfrm>
          <a:off x="1277038" y="1928056"/>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Transit</a:t>
          </a:r>
          <a:endParaRPr lang="fi-FI" sz="1100" kern="1200" dirty="0"/>
        </a:p>
      </dsp:txBody>
      <dsp:txXfrm>
        <a:off x="1277038" y="1928056"/>
        <a:ext cx="1053526" cy="526763"/>
      </dsp:txXfrm>
    </dsp:sp>
    <dsp:sp modelId="{DEE590E5-89BE-4BFC-A69B-0A0E952276CD}">
      <dsp:nvSpPr>
        <dsp:cNvPr id="0" name=""/>
        <dsp:cNvSpPr/>
      </dsp:nvSpPr>
      <dsp:spPr>
        <a:xfrm>
          <a:off x="2551805" y="1928056"/>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Storage</a:t>
          </a:r>
          <a:endParaRPr lang="fi-FI" sz="1100" kern="1200" dirty="0"/>
        </a:p>
      </dsp:txBody>
      <dsp:txXfrm>
        <a:off x="2551805" y="1928056"/>
        <a:ext cx="1053526" cy="526763"/>
      </dsp:txXfrm>
    </dsp:sp>
    <dsp:sp modelId="{F354C9EB-639A-4C74-AB37-418E3849ADF7}">
      <dsp:nvSpPr>
        <dsp:cNvPr id="0" name=""/>
        <dsp:cNvSpPr/>
      </dsp:nvSpPr>
      <dsp:spPr>
        <a:xfrm>
          <a:off x="2815186" y="2676060"/>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At client</a:t>
          </a:r>
          <a:endParaRPr lang="fi-FI" sz="1100" kern="1200" dirty="0"/>
        </a:p>
      </dsp:txBody>
      <dsp:txXfrm>
        <a:off x="2815186" y="2676060"/>
        <a:ext cx="1053526" cy="526763"/>
      </dsp:txXfrm>
    </dsp:sp>
    <dsp:sp modelId="{DD2CDD65-8F1A-4700-A8C9-EA222B1A987D}">
      <dsp:nvSpPr>
        <dsp:cNvPr id="0" name=""/>
        <dsp:cNvSpPr/>
      </dsp:nvSpPr>
      <dsp:spPr>
        <a:xfrm>
          <a:off x="2815186" y="3424064"/>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At server</a:t>
          </a:r>
          <a:endParaRPr lang="fi-FI" sz="1100" kern="1200" dirty="0"/>
        </a:p>
      </dsp:txBody>
      <dsp:txXfrm>
        <a:off x="2815186" y="3424064"/>
        <a:ext cx="1053526" cy="526763"/>
      </dsp:txXfrm>
    </dsp:sp>
    <dsp:sp modelId="{818C8E0B-AE9F-4534-946C-8B47BE005D02}">
      <dsp:nvSpPr>
        <dsp:cNvPr id="0" name=""/>
        <dsp:cNvSpPr/>
      </dsp:nvSpPr>
      <dsp:spPr>
        <a:xfrm>
          <a:off x="3826571" y="1928056"/>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Information disclosure</a:t>
          </a:r>
          <a:endParaRPr lang="fi-FI" sz="1100" kern="1200" dirty="0"/>
        </a:p>
      </dsp:txBody>
      <dsp:txXfrm>
        <a:off x="3826571" y="1928056"/>
        <a:ext cx="1053526" cy="526763"/>
      </dsp:txXfrm>
    </dsp:sp>
    <dsp:sp modelId="{7AC57238-745F-441A-AF73-35148F307152}">
      <dsp:nvSpPr>
        <dsp:cNvPr id="0" name=""/>
        <dsp:cNvSpPr/>
      </dsp:nvSpPr>
      <dsp:spPr>
        <a:xfrm>
          <a:off x="4837957" y="1180053"/>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Weak authentication</a:t>
          </a:r>
          <a:endParaRPr lang="fi-FI" sz="1100" kern="1200" dirty="0"/>
        </a:p>
      </dsp:txBody>
      <dsp:txXfrm>
        <a:off x="4837957" y="1180053"/>
        <a:ext cx="1053526" cy="526763"/>
      </dsp:txXfrm>
    </dsp:sp>
    <dsp:sp modelId="{1AFE2DC4-620F-425D-BBE2-5CC9AD0AA809}">
      <dsp:nvSpPr>
        <dsp:cNvPr id="0" name=""/>
        <dsp:cNvSpPr/>
      </dsp:nvSpPr>
      <dsp:spPr>
        <a:xfrm>
          <a:off x="5101338" y="1928056"/>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Anonymous access</a:t>
          </a:r>
          <a:endParaRPr lang="fi-FI" sz="1100" kern="1200" dirty="0"/>
        </a:p>
      </dsp:txBody>
      <dsp:txXfrm>
        <a:off x="5101338" y="1928056"/>
        <a:ext cx="1053526" cy="526763"/>
      </dsp:txXfrm>
    </dsp:sp>
    <dsp:sp modelId="{CD9CEA21-370F-4745-8AF0-AB65A00A83C7}">
      <dsp:nvSpPr>
        <dsp:cNvPr id="0" name=""/>
        <dsp:cNvSpPr/>
      </dsp:nvSpPr>
      <dsp:spPr>
        <a:xfrm>
          <a:off x="5101338" y="2676060"/>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Default credentials</a:t>
          </a:r>
          <a:endParaRPr lang="fi-FI" sz="1100" kern="1200" dirty="0"/>
        </a:p>
      </dsp:txBody>
      <dsp:txXfrm>
        <a:off x="5101338" y="2676060"/>
        <a:ext cx="1053526" cy="526763"/>
      </dsp:txXfrm>
    </dsp:sp>
    <dsp:sp modelId="{856A79D0-BD01-419C-B3F9-A0B08C533F33}">
      <dsp:nvSpPr>
        <dsp:cNvPr id="0" name=""/>
        <dsp:cNvSpPr/>
      </dsp:nvSpPr>
      <dsp:spPr>
        <a:xfrm>
          <a:off x="5101338" y="3424064"/>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Downgrade authentication</a:t>
          </a:r>
          <a:endParaRPr lang="fi-FI" sz="1100" kern="1200" dirty="0"/>
        </a:p>
      </dsp:txBody>
      <dsp:txXfrm>
        <a:off x="5101338" y="3424064"/>
        <a:ext cx="1053526" cy="526763"/>
      </dsp:txXfrm>
    </dsp:sp>
    <dsp:sp modelId="{5B9C93DC-75B9-4D40-AB3B-9DFA8518C9CD}">
      <dsp:nvSpPr>
        <dsp:cNvPr id="0" name=""/>
        <dsp:cNvSpPr/>
      </dsp:nvSpPr>
      <dsp:spPr>
        <a:xfrm>
          <a:off x="6112723" y="1180053"/>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No authentication</a:t>
          </a:r>
          <a:endParaRPr lang="fi-FI" sz="1100" kern="1200" dirty="0"/>
        </a:p>
      </dsp:txBody>
      <dsp:txXfrm>
        <a:off x="6112723" y="1180053"/>
        <a:ext cx="1053526" cy="526763"/>
      </dsp:txXfrm>
    </dsp:sp>
    <dsp:sp modelId="{72C6342F-2D49-4F37-89ED-9DC792CF34F9}">
      <dsp:nvSpPr>
        <dsp:cNvPr id="0" name=""/>
        <dsp:cNvSpPr/>
      </dsp:nvSpPr>
      <dsp:spPr>
        <a:xfrm>
          <a:off x="7387490" y="1180053"/>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Backup authentication</a:t>
          </a:r>
          <a:endParaRPr lang="fi-FI" sz="1100" kern="1200" dirty="0"/>
        </a:p>
      </dsp:txBody>
      <dsp:txXfrm>
        <a:off x="7387490" y="1180053"/>
        <a:ext cx="1053526" cy="526763"/>
      </dsp:txXfrm>
    </dsp:sp>
    <dsp:sp modelId="{A3162528-F3ED-43C0-B6F4-1058678C59AF}">
      <dsp:nvSpPr>
        <dsp:cNvPr id="0" name=""/>
        <dsp:cNvSpPr/>
      </dsp:nvSpPr>
      <dsp:spPr>
        <a:xfrm>
          <a:off x="7650872" y="1928056"/>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i-FI" sz="1100" kern="1200" dirty="0"/>
            <a:t>Chained authentication</a:t>
          </a:r>
        </a:p>
      </dsp:txBody>
      <dsp:txXfrm>
        <a:off x="7650872" y="1928056"/>
        <a:ext cx="1053526" cy="526763"/>
      </dsp:txXfrm>
    </dsp:sp>
    <dsp:sp modelId="{95A150A1-B25D-4D93-A93F-11B0F47E419C}">
      <dsp:nvSpPr>
        <dsp:cNvPr id="0" name=""/>
        <dsp:cNvSpPr/>
      </dsp:nvSpPr>
      <dsp:spPr>
        <a:xfrm>
          <a:off x="7650872" y="2676060"/>
          <a:ext cx="1053526" cy="52676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i-FI" sz="1100" kern="1200" dirty="0"/>
            <a:t>Knowledge-based authentication </a:t>
          </a:r>
        </a:p>
      </dsp:txBody>
      <dsp:txXfrm>
        <a:off x="7650872" y="2676060"/>
        <a:ext cx="1053526" cy="5267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F69BA-5081-416C-A7BC-7BBB7DB7A000}">
      <dsp:nvSpPr>
        <dsp:cNvPr id="0" name=""/>
        <dsp:cNvSpPr/>
      </dsp:nvSpPr>
      <dsp:spPr>
        <a:xfrm>
          <a:off x="6263319" y="1284774"/>
          <a:ext cx="159170" cy="2748343"/>
        </a:xfrm>
        <a:custGeom>
          <a:avLst/>
          <a:gdLst/>
          <a:ahLst/>
          <a:cxnLst/>
          <a:rect l="0" t="0" r="0" b="0"/>
          <a:pathLst>
            <a:path>
              <a:moveTo>
                <a:pt x="0" y="0"/>
              </a:moveTo>
              <a:lnTo>
                <a:pt x="0" y="2748343"/>
              </a:lnTo>
              <a:lnTo>
                <a:pt x="159170" y="2748343"/>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2E5B6D-FDBE-40AE-8F98-A4C7743CC8B2}">
      <dsp:nvSpPr>
        <dsp:cNvPr id="0" name=""/>
        <dsp:cNvSpPr/>
      </dsp:nvSpPr>
      <dsp:spPr>
        <a:xfrm>
          <a:off x="6263319" y="1284774"/>
          <a:ext cx="159170" cy="1994936"/>
        </a:xfrm>
        <a:custGeom>
          <a:avLst/>
          <a:gdLst/>
          <a:ahLst/>
          <a:cxnLst/>
          <a:rect l="0" t="0" r="0" b="0"/>
          <a:pathLst>
            <a:path>
              <a:moveTo>
                <a:pt x="0" y="0"/>
              </a:moveTo>
              <a:lnTo>
                <a:pt x="0" y="1994936"/>
              </a:lnTo>
              <a:lnTo>
                <a:pt x="159170" y="199493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70D936-3DFC-4A78-8F23-8CCF4156CA82}">
      <dsp:nvSpPr>
        <dsp:cNvPr id="0" name=""/>
        <dsp:cNvSpPr/>
      </dsp:nvSpPr>
      <dsp:spPr>
        <a:xfrm>
          <a:off x="6263319" y="1284774"/>
          <a:ext cx="159170" cy="1241529"/>
        </a:xfrm>
        <a:custGeom>
          <a:avLst/>
          <a:gdLst/>
          <a:ahLst/>
          <a:cxnLst/>
          <a:rect l="0" t="0" r="0" b="0"/>
          <a:pathLst>
            <a:path>
              <a:moveTo>
                <a:pt x="0" y="0"/>
              </a:moveTo>
              <a:lnTo>
                <a:pt x="0" y="1241529"/>
              </a:lnTo>
              <a:lnTo>
                <a:pt x="159170" y="124152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1F15F5-8221-49E0-A4B2-FAA54E724478}">
      <dsp:nvSpPr>
        <dsp:cNvPr id="0" name=""/>
        <dsp:cNvSpPr/>
      </dsp:nvSpPr>
      <dsp:spPr>
        <a:xfrm>
          <a:off x="6263319" y="1284774"/>
          <a:ext cx="159170" cy="488122"/>
        </a:xfrm>
        <a:custGeom>
          <a:avLst/>
          <a:gdLst/>
          <a:ahLst/>
          <a:cxnLst/>
          <a:rect l="0" t="0" r="0" b="0"/>
          <a:pathLst>
            <a:path>
              <a:moveTo>
                <a:pt x="0" y="0"/>
              </a:moveTo>
              <a:lnTo>
                <a:pt x="0" y="488122"/>
              </a:lnTo>
              <a:lnTo>
                <a:pt x="159170" y="4881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D0455B-9EC6-4F7F-B841-D984944957C5}">
      <dsp:nvSpPr>
        <dsp:cNvPr id="0" name=""/>
        <dsp:cNvSpPr/>
      </dsp:nvSpPr>
      <dsp:spPr>
        <a:xfrm>
          <a:off x="3987181" y="531367"/>
          <a:ext cx="2700591" cy="222838"/>
        </a:xfrm>
        <a:custGeom>
          <a:avLst/>
          <a:gdLst/>
          <a:ahLst/>
          <a:cxnLst/>
          <a:rect l="0" t="0" r="0" b="0"/>
          <a:pathLst>
            <a:path>
              <a:moveTo>
                <a:pt x="0" y="0"/>
              </a:moveTo>
              <a:lnTo>
                <a:pt x="0" y="111419"/>
              </a:lnTo>
              <a:lnTo>
                <a:pt x="2700591" y="111419"/>
              </a:lnTo>
              <a:lnTo>
                <a:pt x="2700591" y="222838"/>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F0FE5-2A00-4B85-9278-9FED9AAE2A3B}">
      <dsp:nvSpPr>
        <dsp:cNvPr id="0" name=""/>
        <dsp:cNvSpPr/>
      </dsp:nvSpPr>
      <dsp:spPr>
        <a:xfrm>
          <a:off x="4979344" y="2038181"/>
          <a:ext cx="159170" cy="1241529"/>
        </a:xfrm>
        <a:custGeom>
          <a:avLst/>
          <a:gdLst/>
          <a:ahLst/>
          <a:cxnLst/>
          <a:rect l="0" t="0" r="0" b="0"/>
          <a:pathLst>
            <a:path>
              <a:moveTo>
                <a:pt x="0" y="0"/>
              </a:moveTo>
              <a:lnTo>
                <a:pt x="0" y="1241529"/>
              </a:lnTo>
              <a:lnTo>
                <a:pt x="159170" y="124152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AB8E22-202F-49F0-9D34-5686F92A0EF9}">
      <dsp:nvSpPr>
        <dsp:cNvPr id="0" name=""/>
        <dsp:cNvSpPr/>
      </dsp:nvSpPr>
      <dsp:spPr>
        <a:xfrm>
          <a:off x="4979344" y="2038181"/>
          <a:ext cx="159170" cy="488122"/>
        </a:xfrm>
        <a:custGeom>
          <a:avLst/>
          <a:gdLst/>
          <a:ahLst/>
          <a:cxnLst/>
          <a:rect l="0" t="0" r="0" b="0"/>
          <a:pathLst>
            <a:path>
              <a:moveTo>
                <a:pt x="0" y="0"/>
              </a:moveTo>
              <a:lnTo>
                <a:pt x="0" y="488122"/>
              </a:lnTo>
              <a:lnTo>
                <a:pt x="159170" y="4881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522248-4C31-4226-ACB0-03E3DE291E7D}">
      <dsp:nvSpPr>
        <dsp:cNvPr id="0" name=""/>
        <dsp:cNvSpPr/>
      </dsp:nvSpPr>
      <dsp:spPr>
        <a:xfrm>
          <a:off x="4119823" y="1284774"/>
          <a:ext cx="1283974" cy="222838"/>
        </a:xfrm>
        <a:custGeom>
          <a:avLst/>
          <a:gdLst/>
          <a:ahLst/>
          <a:cxnLst/>
          <a:rect l="0" t="0" r="0" b="0"/>
          <a:pathLst>
            <a:path>
              <a:moveTo>
                <a:pt x="0" y="0"/>
              </a:moveTo>
              <a:lnTo>
                <a:pt x="0" y="111419"/>
              </a:lnTo>
              <a:lnTo>
                <a:pt x="1283974" y="111419"/>
              </a:lnTo>
              <a:lnTo>
                <a:pt x="1283974" y="22283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657C8-33F7-42CD-9044-94B2804CC0BF}">
      <dsp:nvSpPr>
        <dsp:cNvPr id="0" name=""/>
        <dsp:cNvSpPr/>
      </dsp:nvSpPr>
      <dsp:spPr>
        <a:xfrm>
          <a:off x="3695369" y="2038181"/>
          <a:ext cx="159170" cy="1241529"/>
        </a:xfrm>
        <a:custGeom>
          <a:avLst/>
          <a:gdLst/>
          <a:ahLst/>
          <a:cxnLst/>
          <a:rect l="0" t="0" r="0" b="0"/>
          <a:pathLst>
            <a:path>
              <a:moveTo>
                <a:pt x="0" y="0"/>
              </a:moveTo>
              <a:lnTo>
                <a:pt x="0" y="1241529"/>
              </a:lnTo>
              <a:lnTo>
                <a:pt x="159170" y="124152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4B415A-A037-4130-92C8-9F8249902C8C}">
      <dsp:nvSpPr>
        <dsp:cNvPr id="0" name=""/>
        <dsp:cNvSpPr/>
      </dsp:nvSpPr>
      <dsp:spPr>
        <a:xfrm>
          <a:off x="3695369" y="2038181"/>
          <a:ext cx="159170" cy="488122"/>
        </a:xfrm>
        <a:custGeom>
          <a:avLst/>
          <a:gdLst/>
          <a:ahLst/>
          <a:cxnLst/>
          <a:rect l="0" t="0" r="0" b="0"/>
          <a:pathLst>
            <a:path>
              <a:moveTo>
                <a:pt x="0" y="0"/>
              </a:moveTo>
              <a:lnTo>
                <a:pt x="0" y="488122"/>
              </a:lnTo>
              <a:lnTo>
                <a:pt x="159170" y="4881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4DC3B4-8B89-465E-B1EA-4D9FC45414F8}">
      <dsp:nvSpPr>
        <dsp:cNvPr id="0" name=""/>
        <dsp:cNvSpPr/>
      </dsp:nvSpPr>
      <dsp:spPr>
        <a:xfrm>
          <a:off x="4074103" y="1284774"/>
          <a:ext cx="91440" cy="222838"/>
        </a:xfrm>
        <a:custGeom>
          <a:avLst/>
          <a:gdLst/>
          <a:ahLst/>
          <a:cxnLst/>
          <a:rect l="0" t="0" r="0" b="0"/>
          <a:pathLst>
            <a:path>
              <a:moveTo>
                <a:pt x="45720" y="0"/>
              </a:moveTo>
              <a:lnTo>
                <a:pt x="45720" y="22283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534FDD-BFF6-4E13-903D-18244DC9F246}">
      <dsp:nvSpPr>
        <dsp:cNvPr id="0" name=""/>
        <dsp:cNvSpPr/>
      </dsp:nvSpPr>
      <dsp:spPr>
        <a:xfrm>
          <a:off x="2835849" y="1284774"/>
          <a:ext cx="1283974" cy="222838"/>
        </a:xfrm>
        <a:custGeom>
          <a:avLst/>
          <a:gdLst/>
          <a:ahLst/>
          <a:cxnLst/>
          <a:rect l="0" t="0" r="0" b="0"/>
          <a:pathLst>
            <a:path>
              <a:moveTo>
                <a:pt x="1283974" y="0"/>
              </a:moveTo>
              <a:lnTo>
                <a:pt x="1283974" y="111419"/>
              </a:lnTo>
              <a:lnTo>
                <a:pt x="0" y="111419"/>
              </a:lnTo>
              <a:lnTo>
                <a:pt x="0" y="22283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4D5DDD-8C1A-4B42-82D2-4CF787A2A395}">
      <dsp:nvSpPr>
        <dsp:cNvPr id="0" name=""/>
        <dsp:cNvSpPr/>
      </dsp:nvSpPr>
      <dsp:spPr>
        <a:xfrm>
          <a:off x="3987181" y="531367"/>
          <a:ext cx="132642" cy="222838"/>
        </a:xfrm>
        <a:custGeom>
          <a:avLst/>
          <a:gdLst/>
          <a:ahLst/>
          <a:cxnLst/>
          <a:rect l="0" t="0" r="0" b="0"/>
          <a:pathLst>
            <a:path>
              <a:moveTo>
                <a:pt x="0" y="0"/>
              </a:moveTo>
              <a:lnTo>
                <a:pt x="0" y="111419"/>
              </a:lnTo>
              <a:lnTo>
                <a:pt x="132642" y="111419"/>
              </a:lnTo>
              <a:lnTo>
                <a:pt x="132642" y="222838"/>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27F78B-1A7D-48B9-B7A2-F532274E518F}">
      <dsp:nvSpPr>
        <dsp:cNvPr id="0" name=""/>
        <dsp:cNvSpPr/>
      </dsp:nvSpPr>
      <dsp:spPr>
        <a:xfrm>
          <a:off x="862135" y="1284774"/>
          <a:ext cx="159170" cy="1994936"/>
        </a:xfrm>
        <a:custGeom>
          <a:avLst/>
          <a:gdLst/>
          <a:ahLst/>
          <a:cxnLst/>
          <a:rect l="0" t="0" r="0" b="0"/>
          <a:pathLst>
            <a:path>
              <a:moveTo>
                <a:pt x="0" y="0"/>
              </a:moveTo>
              <a:lnTo>
                <a:pt x="0" y="1994936"/>
              </a:lnTo>
              <a:lnTo>
                <a:pt x="159170" y="199493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554E5F-37AF-411D-A4E8-96206EBE53D8}">
      <dsp:nvSpPr>
        <dsp:cNvPr id="0" name=""/>
        <dsp:cNvSpPr/>
      </dsp:nvSpPr>
      <dsp:spPr>
        <a:xfrm>
          <a:off x="862135" y="1284774"/>
          <a:ext cx="159170" cy="1241529"/>
        </a:xfrm>
        <a:custGeom>
          <a:avLst/>
          <a:gdLst/>
          <a:ahLst/>
          <a:cxnLst/>
          <a:rect l="0" t="0" r="0" b="0"/>
          <a:pathLst>
            <a:path>
              <a:moveTo>
                <a:pt x="0" y="0"/>
              </a:moveTo>
              <a:lnTo>
                <a:pt x="0" y="1241529"/>
              </a:lnTo>
              <a:lnTo>
                <a:pt x="159170" y="124152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4551AA-0CAD-4A92-B1E2-C026EC7301B1}">
      <dsp:nvSpPr>
        <dsp:cNvPr id="0" name=""/>
        <dsp:cNvSpPr/>
      </dsp:nvSpPr>
      <dsp:spPr>
        <a:xfrm>
          <a:off x="862135" y="1284774"/>
          <a:ext cx="159170" cy="488122"/>
        </a:xfrm>
        <a:custGeom>
          <a:avLst/>
          <a:gdLst/>
          <a:ahLst/>
          <a:cxnLst/>
          <a:rect l="0" t="0" r="0" b="0"/>
          <a:pathLst>
            <a:path>
              <a:moveTo>
                <a:pt x="0" y="0"/>
              </a:moveTo>
              <a:lnTo>
                <a:pt x="0" y="488122"/>
              </a:lnTo>
              <a:lnTo>
                <a:pt x="159170" y="4881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B5BDCD-EF98-4309-862D-A44E04A541E4}">
      <dsp:nvSpPr>
        <dsp:cNvPr id="0" name=""/>
        <dsp:cNvSpPr/>
      </dsp:nvSpPr>
      <dsp:spPr>
        <a:xfrm>
          <a:off x="1286590" y="531367"/>
          <a:ext cx="2700591" cy="222838"/>
        </a:xfrm>
        <a:custGeom>
          <a:avLst/>
          <a:gdLst/>
          <a:ahLst/>
          <a:cxnLst/>
          <a:rect l="0" t="0" r="0" b="0"/>
          <a:pathLst>
            <a:path>
              <a:moveTo>
                <a:pt x="2700591" y="0"/>
              </a:moveTo>
              <a:lnTo>
                <a:pt x="2700591" y="111419"/>
              </a:lnTo>
              <a:lnTo>
                <a:pt x="0" y="111419"/>
              </a:lnTo>
              <a:lnTo>
                <a:pt x="0" y="222838"/>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8539D2-AFE8-4873-990E-D12D1123E151}">
      <dsp:nvSpPr>
        <dsp:cNvPr id="0" name=""/>
        <dsp:cNvSpPr/>
      </dsp:nvSpPr>
      <dsp:spPr>
        <a:xfrm>
          <a:off x="3456613" y="799"/>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Tampering</a:t>
          </a:r>
        </a:p>
      </dsp:txBody>
      <dsp:txXfrm>
        <a:off x="3456613" y="799"/>
        <a:ext cx="1061136" cy="530568"/>
      </dsp:txXfrm>
    </dsp:sp>
    <dsp:sp modelId="{DC265E36-AEB0-4D9F-9DD4-5BB74FACB558}">
      <dsp:nvSpPr>
        <dsp:cNvPr id="0" name=""/>
        <dsp:cNvSpPr/>
      </dsp:nvSpPr>
      <dsp:spPr>
        <a:xfrm>
          <a:off x="756021" y="754206"/>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Tampering data store</a:t>
          </a:r>
        </a:p>
      </dsp:txBody>
      <dsp:txXfrm>
        <a:off x="756021" y="754206"/>
        <a:ext cx="1061136" cy="530568"/>
      </dsp:txXfrm>
    </dsp:sp>
    <dsp:sp modelId="{764A971D-B9FC-4B24-8C63-684F37D96E97}">
      <dsp:nvSpPr>
        <dsp:cNvPr id="0" name=""/>
        <dsp:cNvSpPr/>
      </dsp:nvSpPr>
      <dsp:spPr>
        <a:xfrm>
          <a:off x="1021305" y="1507613"/>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Bypass access rules</a:t>
          </a:r>
        </a:p>
      </dsp:txBody>
      <dsp:txXfrm>
        <a:off x="1021305" y="1507613"/>
        <a:ext cx="1061136" cy="530568"/>
      </dsp:txXfrm>
    </dsp:sp>
    <dsp:sp modelId="{3A3A7304-B823-4CAE-BD8C-C61F74AF3B21}">
      <dsp:nvSpPr>
        <dsp:cNvPr id="0" name=""/>
        <dsp:cNvSpPr/>
      </dsp:nvSpPr>
      <dsp:spPr>
        <a:xfrm>
          <a:off x="1021305" y="2261019"/>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Bypass protection system</a:t>
          </a:r>
        </a:p>
      </dsp:txBody>
      <dsp:txXfrm>
        <a:off x="1021305" y="2261019"/>
        <a:ext cx="1061136" cy="530568"/>
      </dsp:txXfrm>
    </dsp:sp>
    <dsp:sp modelId="{B77BBF4A-6FC4-4A8D-87A6-4DCD54250F69}">
      <dsp:nvSpPr>
        <dsp:cNvPr id="0" name=""/>
        <dsp:cNvSpPr/>
      </dsp:nvSpPr>
      <dsp:spPr>
        <a:xfrm>
          <a:off x="1021305" y="3014426"/>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Confuse request</a:t>
          </a:r>
        </a:p>
      </dsp:txBody>
      <dsp:txXfrm>
        <a:off x="1021305" y="3014426"/>
        <a:ext cx="1061136" cy="530568"/>
      </dsp:txXfrm>
    </dsp:sp>
    <dsp:sp modelId="{59F4F94B-4CEB-402A-8103-3D7C826EE19F}">
      <dsp:nvSpPr>
        <dsp:cNvPr id="0" name=""/>
        <dsp:cNvSpPr/>
      </dsp:nvSpPr>
      <dsp:spPr>
        <a:xfrm>
          <a:off x="3589255" y="754206"/>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Tampering process</a:t>
          </a:r>
        </a:p>
      </dsp:txBody>
      <dsp:txXfrm>
        <a:off x="3589255" y="754206"/>
        <a:ext cx="1061136" cy="530568"/>
      </dsp:txXfrm>
    </dsp:sp>
    <dsp:sp modelId="{9EB9E2A9-1CD5-4372-97F8-67BC93219D10}">
      <dsp:nvSpPr>
        <dsp:cNvPr id="0" name=""/>
        <dsp:cNvSpPr/>
      </dsp:nvSpPr>
      <dsp:spPr>
        <a:xfrm>
          <a:off x="2305280" y="1507613"/>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Dependency</a:t>
          </a:r>
        </a:p>
      </dsp:txBody>
      <dsp:txXfrm>
        <a:off x="2305280" y="1507613"/>
        <a:ext cx="1061136" cy="530568"/>
      </dsp:txXfrm>
    </dsp:sp>
    <dsp:sp modelId="{0AA16633-C95C-422A-8983-AE194E245D65}">
      <dsp:nvSpPr>
        <dsp:cNvPr id="0" name=""/>
        <dsp:cNvSpPr/>
      </dsp:nvSpPr>
      <dsp:spPr>
        <a:xfrm>
          <a:off x="3589255" y="1507613"/>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Corrupt state</a:t>
          </a:r>
        </a:p>
      </dsp:txBody>
      <dsp:txXfrm>
        <a:off x="3589255" y="1507613"/>
        <a:ext cx="1061136" cy="530568"/>
      </dsp:txXfrm>
    </dsp:sp>
    <dsp:sp modelId="{EE2AFA19-6BCE-4B1F-8294-8A29513A1627}">
      <dsp:nvSpPr>
        <dsp:cNvPr id="0" name=""/>
        <dsp:cNvSpPr/>
      </dsp:nvSpPr>
      <dsp:spPr>
        <a:xfrm>
          <a:off x="3854539" y="2261019"/>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Invalid input</a:t>
          </a:r>
        </a:p>
      </dsp:txBody>
      <dsp:txXfrm>
        <a:off x="3854539" y="2261019"/>
        <a:ext cx="1061136" cy="530568"/>
      </dsp:txXfrm>
    </dsp:sp>
    <dsp:sp modelId="{BD287F15-F131-4C35-896D-EC5817831575}">
      <dsp:nvSpPr>
        <dsp:cNvPr id="0" name=""/>
        <dsp:cNvSpPr/>
      </dsp:nvSpPr>
      <dsp:spPr>
        <a:xfrm>
          <a:off x="3854539" y="3014426"/>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Access to code</a:t>
          </a:r>
        </a:p>
      </dsp:txBody>
      <dsp:txXfrm>
        <a:off x="3854539" y="3014426"/>
        <a:ext cx="1061136" cy="530568"/>
      </dsp:txXfrm>
    </dsp:sp>
    <dsp:sp modelId="{B7347A83-C091-45A7-8DF1-89FD00212E46}">
      <dsp:nvSpPr>
        <dsp:cNvPr id="0" name=""/>
        <dsp:cNvSpPr/>
      </dsp:nvSpPr>
      <dsp:spPr>
        <a:xfrm>
          <a:off x="4873230" y="1507613"/>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Call chain</a:t>
          </a:r>
        </a:p>
      </dsp:txBody>
      <dsp:txXfrm>
        <a:off x="4873230" y="1507613"/>
        <a:ext cx="1061136" cy="530568"/>
      </dsp:txXfrm>
    </dsp:sp>
    <dsp:sp modelId="{F4B8BD97-A58F-40D5-9CBD-B369BE937119}">
      <dsp:nvSpPr>
        <dsp:cNvPr id="0" name=""/>
        <dsp:cNvSpPr/>
      </dsp:nvSpPr>
      <dsp:spPr>
        <a:xfrm>
          <a:off x="5138514" y="2261019"/>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Caller</a:t>
          </a:r>
        </a:p>
      </dsp:txBody>
      <dsp:txXfrm>
        <a:off x="5138514" y="2261019"/>
        <a:ext cx="1061136" cy="530568"/>
      </dsp:txXfrm>
    </dsp:sp>
    <dsp:sp modelId="{EA7FCDC4-1454-4544-AB50-87A1DFC78A2A}">
      <dsp:nvSpPr>
        <dsp:cNvPr id="0" name=""/>
        <dsp:cNvSpPr/>
      </dsp:nvSpPr>
      <dsp:spPr>
        <a:xfrm>
          <a:off x="5138514" y="3014426"/>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Callee</a:t>
          </a:r>
        </a:p>
      </dsp:txBody>
      <dsp:txXfrm>
        <a:off x="5138514" y="3014426"/>
        <a:ext cx="1061136" cy="530568"/>
      </dsp:txXfrm>
    </dsp:sp>
    <dsp:sp modelId="{60A1E66D-70AB-4D1B-8244-13A0622C4F51}">
      <dsp:nvSpPr>
        <dsp:cNvPr id="0" name=""/>
        <dsp:cNvSpPr/>
      </dsp:nvSpPr>
      <dsp:spPr>
        <a:xfrm>
          <a:off x="6157205" y="754206"/>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Tampering data flow</a:t>
          </a:r>
        </a:p>
      </dsp:txBody>
      <dsp:txXfrm>
        <a:off x="6157205" y="754206"/>
        <a:ext cx="1061136" cy="530568"/>
      </dsp:txXfrm>
    </dsp:sp>
    <dsp:sp modelId="{E5F11EEB-C8D7-4982-9E95-5A88BF3A7906}">
      <dsp:nvSpPr>
        <dsp:cNvPr id="0" name=""/>
        <dsp:cNvSpPr/>
      </dsp:nvSpPr>
      <dsp:spPr>
        <a:xfrm>
          <a:off x="6422489" y="1507613"/>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No integrity</a:t>
          </a:r>
        </a:p>
      </dsp:txBody>
      <dsp:txXfrm>
        <a:off x="6422489" y="1507613"/>
        <a:ext cx="1061136" cy="530568"/>
      </dsp:txXfrm>
    </dsp:sp>
    <dsp:sp modelId="{319C3D64-C27A-4096-8AD9-50CE081C9F21}">
      <dsp:nvSpPr>
        <dsp:cNvPr id="0" name=""/>
        <dsp:cNvSpPr/>
      </dsp:nvSpPr>
      <dsp:spPr>
        <a:xfrm>
          <a:off x="6422489" y="2261019"/>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Weak integrity</a:t>
          </a:r>
        </a:p>
      </dsp:txBody>
      <dsp:txXfrm>
        <a:off x="6422489" y="2261019"/>
        <a:ext cx="1061136" cy="530568"/>
      </dsp:txXfrm>
    </dsp:sp>
    <dsp:sp modelId="{8DB9B991-94B2-4AAC-8F58-FC125D2E3ACE}">
      <dsp:nvSpPr>
        <dsp:cNvPr id="0" name=""/>
        <dsp:cNvSpPr/>
      </dsp:nvSpPr>
      <dsp:spPr>
        <a:xfrm>
          <a:off x="6422489" y="3014426"/>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MITM</a:t>
          </a:r>
        </a:p>
      </dsp:txBody>
      <dsp:txXfrm>
        <a:off x="6422489" y="3014426"/>
        <a:ext cx="1061136" cy="530568"/>
      </dsp:txXfrm>
    </dsp:sp>
    <dsp:sp modelId="{3C7537A5-ADE8-4B21-A9D6-F6973D489637}">
      <dsp:nvSpPr>
        <dsp:cNvPr id="0" name=""/>
        <dsp:cNvSpPr/>
      </dsp:nvSpPr>
      <dsp:spPr>
        <a:xfrm>
          <a:off x="6422489" y="3767833"/>
          <a:ext cx="1061136" cy="5305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Replay</a:t>
          </a:r>
        </a:p>
      </dsp:txBody>
      <dsp:txXfrm>
        <a:off x="6422489" y="3767833"/>
        <a:ext cx="1061136" cy="530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8B596-85B6-4BE7-B40C-AC9574E57AF7}">
      <dsp:nvSpPr>
        <dsp:cNvPr id="0" name=""/>
        <dsp:cNvSpPr/>
      </dsp:nvSpPr>
      <dsp:spPr>
        <a:xfrm>
          <a:off x="4459344" y="1477548"/>
          <a:ext cx="183104" cy="2294908"/>
        </a:xfrm>
        <a:custGeom>
          <a:avLst/>
          <a:gdLst/>
          <a:ahLst/>
          <a:cxnLst/>
          <a:rect l="0" t="0" r="0" b="0"/>
          <a:pathLst>
            <a:path>
              <a:moveTo>
                <a:pt x="0" y="0"/>
              </a:moveTo>
              <a:lnTo>
                <a:pt x="0" y="2294908"/>
              </a:lnTo>
              <a:lnTo>
                <a:pt x="183104" y="229490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4F63B4-0DD8-49C4-8741-0ECFB89BCDA1}">
      <dsp:nvSpPr>
        <dsp:cNvPr id="0" name=""/>
        <dsp:cNvSpPr/>
      </dsp:nvSpPr>
      <dsp:spPr>
        <a:xfrm>
          <a:off x="4459344" y="1477548"/>
          <a:ext cx="183104" cy="1428214"/>
        </a:xfrm>
        <a:custGeom>
          <a:avLst/>
          <a:gdLst/>
          <a:ahLst/>
          <a:cxnLst/>
          <a:rect l="0" t="0" r="0" b="0"/>
          <a:pathLst>
            <a:path>
              <a:moveTo>
                <a:pt x="0" y="0"/>
              </a:moveTo>
              <a:lnTo>
                <a:pt x="0" y="1428214"/>
              </a:lnTo>
              <a:lnTo>
                <a:pt x="183104" y="1428214"/>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B656F1-24B7-45AF-9B8F-B7DC6BF31089}">
      <dsp:nvSpPr>
        <dsp:cNvPr id="0" name=""/>
        <dsp:cNvSpPr/>
      </dsp:nvSpPr>
      <dsp:spPr>
        <a:xfrm>
          <a:off x="4459344" y="1477548"/>
          <a:ext cx="183104" cy="561520"/>
        </a:xfrm>
        <a:custGeom>
          <a:avLst/>
          <a:gdLst/>
          <a:ahLst/>
          <a:cxnLst/>
          <a:rect l="0" t="0" r="0" b="0"/>
          <a:pathLst>
            <a:path>
              <a:moveTo>
                <a:pt x="0" y="0"/>
              </a:moveTo>
              <a:lnTo>
                <a:pt x="0" y="561520"/>
              </a:lnTo>
              <a:lnTo>
                <a:pt x="183104" y="561520"/>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A188BE-A51B-4FD7-A684-3CF56263FDF9}">
      <dsp:nvSpPr>
        <dsp:cNvPr id="0" name=""/>
        <dsp:cNvSpPr/>
      </dsp:nvSpPr>
      <dsp:spPr>
        <a:xfrm>
          <a:off x="3470580" y="610854"/>
          <a:ext cx="1477042" cy="256346"/>
        </a:xfrm>
        <a:custGeom>
          <a:avLst/>
          <a:gdLst/>
          <a:ahLst/>
          <a:cxnLst/>
          <a:rect l="0" t="0" r="0" b="0"/>
          <a:pathLst>
            <a:path>
              <a:moveTo>
                <a:pt x="0" y="0"/>
              </a:moveTo>
              <a:lnTo>
                <a:pt x="0" y="128173"/>
              </a:lnTo>
              <a:lnTo>
                <a:pt x="1477042" y="128173"/>
              </a:lnTo>
              <a:lnTo>
                <a:pt x="1477042" y="25634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D08CC-457F-41AB-9BC2-D43B5C681493}">
      <dsp:nvSpPr>
        <dsp:cNvPr id="0" name=""/>
        <dsp:cNvSpPr/>
      </dsp:nvSpPr>
      <dsp:spPr>
        <a:xfrm>
          <a:off x="3424860" y="610854"/>
          <a:ext cx="91440" cy="256346"/>
        </a:xfrm>
        <a:custGeom>
          <a:avLst/>
          <a:gdLst/>
          <a:ahLst/>
          <a:cxnLst/>
          <a:rect l="0" t="0" r="0" b="0"/>
          <a:pathLst>
            <a:path>
              <a:moveTo>
                <a:pt x="45720" y="0"/>
              </a:moveTo>
              <a:lnTo>
                <a:pt x="45720" y="25634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2450D2-25BF-4F38-9807-C33A46757D34}">
      <dsp:nvSpPr>
        <dsp:cNvPr id="0" name=""/>
        <dsp:cNvSpPr/>
      </dsp:nvSpPr>
      <dsp:spPr>
        <a:xfrm>
          <a:off x="1505259" y="1477548"/>
          <a:ext cx="183104" cy="1428214"/>
        </a:xfrm>
        <a:custGeom>
          <a:avLst/>
          <a:gdLst/>
          <a:ahLst/>
          <a:cxnLst/>
          <a:rect l="0" t="0" r="0" b="0"/>
          <a:pathLst>
            <a:path>
              <a:moveTo>
                <a:pt x="0" y="0"/>
              </a:moveTo>
              <a:lnTo>
                <a:pt x="0" y="1428214"/>
              </a:lnTo>
              <a:lnTo>
                <a:pt x="183104" y="1428214"/>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EEDAD5-4661-44AA-8FB3-C15FFDCAF292}">
      <dsp:nvSpPr>
        <dsp:cNvPr id="0" name=""/>
        <dsp:cNvSpPr/>
      </dsp:nvSpPr>
      <dsp:spPr>
        <a:xfrm>
          <a:off x="1505259" y="1477548"/>
          <a:ext cx="183104" cy="561520"/>
        </a:xfrm>
        <a:custGeom>
          <a:avLst/>
          <a:gdLst/>
          <a:ahLst/>
          <a:cxnLst/>
          <a:rect l="0" t="0" r="0" b="0"/>
          <a:pathLst>
            <a:path>
              <a:moveTo>
                <a:pt x="0" y="0"/>
              </a:moveTo>
              <a:lnTo>
                <a:pt x="0" y="561520"/>
              </a:lnTo>
              <a:lnTo>
                <a:pt x="183104" y="561520"/>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6687BA-E085-440F-BFE2-8FC7E63804E7}">
      <dsp:nvSpPr>
        <dsp:cNvPr id="0" name=""/>
        <dsp:cNvSpPr/>
      </dsp:nvSpPr>
      <dsp:spPr>
        <a:xfrm>
          <a:off x="1993538" y="610854"/>
          <a:ext cx="1477042" cy="256346"/>
        </a:xfrm>
        <a:custGeom>
          <a:avLst/>
          <a:gdLst/>
          <a:ahLst/>
          <a:cxnLst/>
          <a:rect l="0" t="0" r="0" b="0"/>
          <a:pathLst>
            <a:path>
              <a:moveTo>
                <a:pt x="1477042" y="0"/>
              </a:moveTo>
              <a:lnTo>
                <a:pt x="1477042" y="128173"/>
              </a:lnTo>
              <a:lnTo>
                <a:pt x="0" y="128173"/>
              </a:lnTo>
              <a:lnTo>
                <a:pt x="0" y="25634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0BA4B5-42AC-4CE5-B96F-A0B35DE4CCF6}">
      <dsp:nvSpPr>
        <dsp:cNvPr id="0" name=""/>
        <dsp:cNvSpPr/>
      </dsp:nvSpPr>
      <dsp:spPr>
        <a:xfrm>
          <a:off x="2860232" y="506"/>
          <a:ext cx="1220696" cy="61034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Repudiation</a:t>
          </a:r>
        </a:p>
      </dsp:txBody>
      <dsp:txXfrm>
        <a:off x="2860232" y="506"/>
        <a:ext cx="1220696" cy="610348"/>
      </dsp:txXfrm>
    </dsp:sp>
    <dsp:sp modelId="{3D6F2DE2-BA9A-4F20-803F-EC2F624DF200}">
      <dsp:nvSpPr>
        <dsp:cNvPr id="0" name=""/>
        <dsp:cNvSpPr/>
      </dsp:nvSpPr>
      <dsp:spPr>
        <a:xfrm>
          <a:off x="1383190" y="867200"/>
          <a:ext cx="1220696" cy="61034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DoS logs</a:t>
          </a:r>
        </a:p>
      </dsp:txBody>
      <dsp:txXfrm>
        <a:off x="1383190" y="867200"/>
        <a:ext cx="1220696" cy="610348"/>
      </dsp:txXfrm>
    </dsp:sp>
    <dsp:sp modelId="{0F104D62-5913-487A-B35D-E5B527FCEE50}">
      <dsp:nvSpPr>
        <dsp:cNvPr id="0" name=""/>
        <dsp:cNvSpPr/>
      </dsp:nvSpPr>
      <dsp:spPr>
        <a:xfrm>
          <a:off x="1688364" y="1733894"/>
          <a:ext cx="1220696" cy="61034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Deny write</a:t>
          </a:r>
        </a:p>
      </dsp:txBody>
      <dsp:txXfrm>
        <a:off x="1688364" y="1733894"/>
        <a:ext cx="1220696" cy="610348"/>
      </dsp:txXfrm>
    </dsp:sp>
    <dsp:sp modelId="{E1FB640E-203B-420F-B77A-654F4ECFF182}">
      <dsp:nvSpPr>
        <dsp:cNvPr id="0" name=""/>
        <dsp:cNvSpPr/>
      </dsp:nvSpPr>
      <dsp:spPr>
        <a:xfrm>
          <a:off x="1688364" y="2600589"/>
          <a:ext cx="1220696" cy="61034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Deny read</a:t>
          </a:r>
        </a:p>
      </dsp:txBody>
      <dsp:txXfrm>
        <a:off x="1688364" y="2600589"/>
        <a:ext cx="1220696" cy="610348"/>
      </dsp:txXfrm>
    </dsp:sp>
    <dsp:sp modelId="{7B30902C-4CD4-40D8-9689-303C91CE795E}">
      <dsp:nvSpPr>
        <dsp:cNvPr id="0" name=""/>
        <dsp:cNvSpPr/>
      </dsp:nvSpPr>
      <dsp:spPr>
        <a:xfrm>
          <a:off x="2860232" y="867200"/>
          <a:ext cx="1220696" cy="61034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Tamper with logs</a:t>
          </a:r>
        </a:p>
      </dsp:txBody>
      <dsp:txXfrm>
        <a:off x="2860232" y="867200"/>
        <a:ext cx="1220696" cy="610348"/>
      </dsp:txXfrm>
    </dsp:sp>
    <dsp:sp modelId="{F41E30D9-16F4-477B-8FD4-2E597322DC90}">
      <dsp:nvSpPr>
        <dsp:cNvPr id="0" name=""/>
        <dsp:cNvSpPr/>
      </dsp:nvSpPr>
      <dsp:spPr>
        <a:xfrm>
          <a:off x="4337274" y="867200"/>
          <a:ext cx="1220696" cy="61034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Transaction</a:t>
          </a:r>
        </a:p>
      </dsp:txBody>
      <dsp:txXfrm>
        <a:off x="4337274" y="867200"/>
        <a:ext cx="1220696" cy="610348"/>
      </dsp:txXfrm>
    </dsp:sp>
    <dsp:sp modelId="{79CDF36A-6449-4D70-A1DB-CB6DFB26082C}">
      <dsp:nvSpPr>
        <dsp:cNvPr id="0" name=""/>
        <dsp:cNvSpPr/>
      </dsp:nvSpPr>
      <dsp:spPr>
        <a:xfrm>
          <a:off x="4642448" y="1733894"/>
          <a:ext cx="1220696" cy="61034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No or insufficient logs</a:t>
          </a:r>
        </a:p>
      </dsp:txBody>
      <dsp:txXfrm>
        <a:off x="4642448" y="1733894"/>
        <a:ext cx="1220696" cy="610348"/>
      </dsp:txXfrm>
    </dsp:sp>
    <dsp:sp modelId="{5270F26B-4DA0-40A4-B9CA-53916704B9AE}">
      <dsp:nvSpPr>
        <dsp:cNvPr id="0" name=""/>
        <dsp:cNvSpPr/>
      </dsp:nvSpPr>
      <dsp:spPr>
        <a:xfrm>
          <a:off x="4642448" y="2600589"/>
          <a:ext cx="1220696" cy="61034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Logs not synced</a:t>
          </a:r>
        </a:p>
      </dsp:txBody>
      <dsp:txXfrm>
        <a:off x="4642448" y="2600589"/>
        <a:ext cx="1220696" cy="610348"/>
      </dsp:txXfrm>
    </dsp:sp>
    <dsp:sp modelId="{A4ADDE6E-2764-4BE4-947B-64D269A347B4}">
      <dsp:nvSpPr>
        <dsp:cNvPr id="0" name=""/>
        <dsp:cNvSpPr/>
      </dsp:nvSpPr>
      <dsp:spPr>
        <a:xfrm>
          <a:off x="4642448" y="3467283"/>
          <a:ext cx="1220696" cy="61034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Spoof identity</a:t>
          </a:r>
        </a:p>
      </dsp:txBody>
      <dsp:txXfrm>
        <a:off x="4642448" y="3467283"/>
        <a:ext cx="1220696" cy="6103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BD0D0-7DE4-42FB-8D1F-340C521C3C75}">
      <dsp:nvSpPr>
        <dsp:cNvPr id="0" name=""/>
        <dsp:cNvSpPr/>
      </dsp:nvSpPr>
      <dsp:spPr>
        <a:xfrm>
          <a:off x="6323494" y="1204509"/>
          <a:ext cx="398531" cy="1962387"/>
        </a:xfrm>
        <a:custGeom>
          <a:avLst/>
          <a:gdLst/>
          <a:ahLst/>
          <a:cxnLst/>
          <a:rect l="0" t="0" r="0" b="0"/>
          <a:pathLst>
            <a:path>
              <a:moveTo>
                <a:pt x="0" y="0"/>
              </a:moveTo>
              <a:lnTo>
                <a:pt x="0" y="1962387"/>
              </a:lnTo>
              <a:lnTo>
                <a:pt x="398531" y="1962387"/>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DA2525-0C40-41E1-A20D-0750C4A649D1}">
      <dsp:nvSpPr>
        <dsp:cNvPr id="0" name=""/>
        <dsp:cNvSpPr/>
      </dsp:nvSpPr>
      <dsp:spPr>
        <a:xfrm>
          <a:off x="6154773" y="1204509"/>
          <a:ext cx="168721" cy="1261065"/>
        </a:xfrm>
        <a:custGeom>
          <a:avLst/>
          <a:gdLst/>
          <a:ahLst/>
          <a:cxnLst/>
          <a:rect l="0" t="0" r="0" b="0"/>
          <a:pathLst>
            <a:path>
              <a:moveTo>
                <a:pt x="168721" y="0"/>
              </a:moveTo>
              <a:lnTo>
                <a:pt x="168721" y="1261065"/>
              </a:lnTo>
              <a:lnTo>
                <a:pt x="0" y="1261065"/>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34805B-0A76-4474-86CA-D0131EBBFBC0}">
      <dsp:nvSpPr>
        <dsp:cNvPr id="0" name=""/>
        <dsp:cNvSpPr/>
      </dsp:nvSpPr>
      <dsp:spPr>
        <a:xfrm>
          <a:off x="6323494" y="1204509"/>
          <a:ext cx="574705" cy="702356"/>
        </a:xfrm>
        <a:custGeom>
          <a:avLst/>
          <a:gdLst/>
          <a:ahLst/>
          <a:cxnLst/>
          <a:rect l="0" t="0" r="0" b="0"/>
          <a:pathLst>
            <a:path>
              <a:moveTo>
                <a:pt x="0" y="0"/>
              </a:moveTo>
              <a:lnTo>
                <a:pt x="0" y="702356"/>
              </a:lnTo>
              <a:lnTo>
                <a:pt x="574705" y="70235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4288F4-0B08-47F3-A668-4FC3746937BF}">
      <dsp:nvSpPr>
        <dsp:cNvPr id="0" name=""/>
        <dsp:cNvSpPr/>
      </dsp:nvSpPr>
      <dsp:spPr>
        <a:xfrm>
          <a:off x="4126097" y="519702"/>
          <a:ext cx="2611413" cy="167288"/>
        </a:xfrm>
        <a:custGeom>
          <a:avLst/>
          <a:gdLst/>
          <a:ahLst/>
          <a:cxnLst/>
          <a:rect l="0" t="0" r="0" b="0"/>
          <a:pathLst>
            <a:path>
              <a:moveTo>
                <a:pt x="0" y="0"/>
              </a:moveTo>
              <a:lnTo>
                <a:pt x="0" y="58609"/>
              </a:lnTo>
              <a:lnTo>
                <a:pt x="2611413" y="58609"/>
              </a:lnTo>
              <a:lnTo>
                <a:pt x="2611413" y="167288"/>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55098-301D-4868-B9F9-9084C971DD55}">
      <dsp:nvSpPr>
        <dsp:cNvPr id="0" name=""/>
        <dsp:cNvSpPr/>
      </dsp:nvSpPr>
      <dsp:spPr>
        <a:xfrm>
          <a:off x="3593693" y="1254579"/>
          <a:ext cx="118387" cy="2613638"/>
        </a:xfrm>
        <a:custGeom>
          <a:avLst/>
          <a:gdLst/>
          <a:ahLst/>
          <a:cxnLst/>
          <a:rect l="0" t="0" r="0" b="0"/>
          <a:pathLst>
            <a:path>
              <a:moveTo>
                <a:pt x="118387" y="0"/>
              </a:moveTo>
              <a:lnTo>
                <a:pt x="118387" y="2613638"/>
              </a:lnTo>
              <a:lnTo>
                <a:pt x="0" y="261363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E92686-55F4-46BE-BA8D-15C169508EB9}">
      <dsp:nvSpPr>
        <dsp:cNvPr id="0" name=""/>
        <dsp:cNvSpPr/>
      </dsp:nvSpPr>
      <dsp:spPr>
        <a:xfrm>
          <a:off x="3712081" y="1254579"/>
          <a:ext cx="155255" cy="1945872"/>
        </a:xfrm>
        <a:custGeom>
          <a:avLst/>
          <a:gdLst/>
          <a:ahLst/>
          <a:cxnLst/>
          <a:rect l="0" t="0" r="0" b="0"/>
          <a:pathLst>
            <a:path>
              <a:moveTo>
                <a:pt x="0" y="0"/>
              </a:moveTo>
              <a:lnTo>
                <a:pt x="0" y="1945872"/>
              </a:lnTo>
              <a:lnTo>
                <a:pt x="155255" y="194587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31F9DB-0401-4449-8163-193CDB3DB852}">
      <dsp:nvSpPr>
        <dsp:cNvPr id="0" name=""/>
        <dsp:cNvSpPr/>
      </dsp:nvSpPr>
      <dsp:spPr>
        <a:xfrm>
          <a:off x="3451075" y="1254579"/>
          <a:ext cx="261005" cy="1135494"/>
        </a:xfrm>
        <a:custGeom>
          <a:avLst/>
          <a:gdLst/>
          <a:ahLst/>
          <a:cxnLst/>
          <a:rect l="0" t="0" r="0" b="0"/>
          <a:pathLst>
            <a:path>
              <a:moveTo>
                <a:pt x="261005" y="0"/>
              </a:moveTo>
              <a:lnTo>
                <a:pt x="261005" y="1135494"/>
              </a:lnTo>
              <a:lnTo>
                <a:pt x="0" y="1135494"/>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BA569D-76DF-4CFC-992D-46CC9803F434}">
      <dsp:nvSpPr>
        <dsp:cNvPr id="0" name=""/>
        <dsp:cNvSpPr/>
      </dsp:nvSpPr>
      <dsp:spPr>
        <a:xfrm>
          <a:off x="3712081" y="1254579"/>
          <a:ext cx="155255" cy="476117"/>
        </a:xfrm>
        <a:custGeom>
          <a:avLst/>
          <a:gdLst/>
          <a:ahLst/>
          <a:cxnLst/>
          <a:rect l="0" t="0" r="0" b="0"/>
          <a:pathLst>
            <a:path>
              <a:moveTo>
                <a:pt x="0" y="0"/>
              </a:moveTo>
              <a:lnTo>
                <a:pt x="0" y="476117"/>
              </a:lnTo>
              <a:lnTo>
                <a:pt x="155255" y="476117"/>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946621-9FB7-49ED-B647-0896FEEE3BE2}">
      <dsp:nvSpPr>
        <dsp:cNvPr id="0" name=""/>
        <dsp:cNvSpPr/>
      </dsp:nvSpPr>
      <dsp:spPr>
        <a:xfrm>
          <a:off x="4080377" y="519702"/>
          <a:ext cx="91440" cy="217358"/>
        </a:xfrm>
        <a:custGeom>
          <a:avLst/>
          <a:gdLst/>
          <a:ahLst/>
          <a:cxnLst/>
          <a:rect l="0" t="0" r="0" b="0"/>
          <a:pathLst>
            <a:path>
              <a:moveTo>
                <a:pt x="45720" y="0"/>
              </a:moveTo>
              <a:lnTo>
                <a:pt x="45720" y="217358"/>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80AB31-1BA3-4715-BEBA-3CE4208F6856}">
      <dsp:nvSpPr>
        <dsp:cNvPr id="0" name=""/>
        <dsp:cNvSpPr/>
      </dsp:nvSpPr>
      <dsp:spPr>
        <a:xfrm>
          <a:off x="1082948" y="1271621"/>
          <a:ext cx="428081" cy="1912053"/>
        </a:xfrm>
        <a:custGeom>
          <a:avLst/>
          <a:gdLst/>
          <a:ahLst/>
          <a:cxnLst/>
          <a:rect l="0" t="0" r="0" b="0"/>
          <a:pathLst>
            <a:path>
              <a:moveTo>
                <a:pt x="428081" y="0"/>
              </a:moveTo>
              <a:lnTo>
                <a:pt x="428081" y="1912053"/>
              </a:lnTo>
              <a:lnTo>
                <a:pt x="0" y="1912053"/>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0160D2-9E9A-4958-AAC5-CE230CCA4263}">
      <dsp:nvSpPr>
        <dsp:cNvPr id="0" name=""/>
        <dsp:cNvSpPr/>
      </dsp:nvSpPr>
      <dsp:spPr>
        <a:xfrm>
          <a:off x="1035038" y="1271621"/>
          <a:ext cx="475991" cy="1177175"/>
        </a:xfrm>
        <a:custGeom>
          <a:avLst/>
          <a:gdLst/>
          <a:ahLst/>
          <a:cxnLst/>
          <a:rect l="0" t="0" r="0" b="0"/>
          <a:pathLst>
            <a:path>
              <a:moveTo>
                <a:pt x="475991" y="0"/>
              </a:moveTo>
              <a:lnTo>
                <a:pt x="475991" y="1177175"/>
              </a:lnTo>
              <a:lnTo>
                <a:pt x="0" y="1177175"/>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D8C719-93DB-4501-AE70-3F3F8FE61938}">
      <dsp:nvSpPr>
        <dsp:cNvPr id="0" name=""/>
        <dsp:cNvSpPr/>
      </dsp:nvSpPr>
      <dsp:spPr>
        <a:xfrm>
          <a:off x="1035038" y="1271621"/>
          <a:ext cx="475991" cy="408742"/>
        </a:xfrm>
        <a:custGeom>
          <a:avLst/>
          <a:gdLst/>
          <a:ahLst/>
          <a:cxnLst/>
          <a:rect l="0" t="0" r="0" b="0"/>
          <a:pathLst>
            <a:path>
              <a:moveTo>
                <a:pt x="475991" y="0"/>
              </a:moveTo>
              <a:lnTo>
                <a:pt x="475991" y="408742"/>
              </a:lnTo>
              <a:lnTo>
                <a:pt x="0" y="40874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82A36B-468C-4AC7-84F9-5C1B87F0D030}">
      <dsp:nvSpPr>
        <dsp:cNvPr id="0" name=""/>
        <dsp:cNvSpPr/>
      </dsp:nvSpPr>
      <dsp:spPr>
        <a:xfrm>
          <a:off x="1925045" y="519702"/>
          <a:ext cx="2201051" cy="234400"/>
        </a:xfrm>
        <a:custGeom>
          <a:avLst/>
          <a:gdLst/>
          <a:ahLst/>
          <a:cxnLst/>
          <a:rect l="0" t="0" r="0" b="0"/>
          <a:pathLst>
            <a:path>
              <a:moveTo>
                <a:pt x="2201051" y="0"/>
              </a:moveTo>
              <a:lnTo>
                <a:pt x="2201051" y="125720"/>
              </a:lnTo>
              <a:lnTo>
                <a:pt x="0" y="125720"/>
              </a:lnTo>
              <a:lnTo>
                <a:pt x="0" y="234400"/>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A1DF45-68E6-44C0-B526-F90958606EBA}">
      <dsp:nvSpPr>
        <dsp:cNvPr id="0" name=""/>
        <dsp:cNvSpPr/>
      </dsp:nvSpPr>
      <dsp:spPr>
        <a:xfrm>
          <a:off x="3608577" y="2182"/>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Information disclosure</a:t>
          </a:r>
        </a:p>
      </dsp:txBody>
      <dsp:txXfrm>
        <a:off x="3608577" y="2182"/>
        <a:ext cx="1035038" cy="517519"/>
      </dsp:txXfrm>
    </dsp:sp>
    <dsp:sp modelId="{DDE85FE3-131D-4144-B7D0-B1AB268E3962}">
      <dsp:nvSpPr>
        <dsp:cNvPr id="0" name=""/>
        <dsp:cNvSpPr/>
      </dsp:nvSpPr>
      <dsp:spPr>
        <a:xfrm>
          <a:off x="1407526" y="754102"/>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Metadata</a:t>
          </a:r>
        </a:p>
      </dsp:txBody>
      <dsp:txXfrm>
        <a:off x="1407526" y="754102"/>
        <a:ext cx="1035038" cy="517519"/>
      </dsp:txXfrm>
    </dsp:sp>
    <dsp:sp modelId="{91044873-FA72-4A6A-A791-1D2BD6CF076E}">
      <dsp:nvSpPr>
        <dsp:cNvPr id="0" name=""/>
        <dsp:cNvSpPr/>
      </dsp:nvSpPr>
      <dsp:spPr>
        <a:xfrm>
          <a:off x="0" y="1421604"/>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MMS</a:t>
          </a:r>
        </a:p>
      </dsp:txBody>
      <dsp:txXfrm>
        <a:off x="0" y="1421604"/>
        <a:ext cx="1035038" cy="517519"/>
      </dsp:txXfrm>
    </dsp:sp>
    <dsp:sp modelId="{510AD924-7BCB-434B-8801-B035F0A6FCF4}">
      <dsp:nvSpPr>
        <dsp:cNvPr id="0" name=""/>
        <dsp:cNvSpPr/>
      </dsp:nvSpPr>
      <dsp:spPr>
        <a:xfrm>
          <a:off x="0" y="2190037"/>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Titles</a:t>
          </a:r>
        </a:p>
      </dsp:txBody>
      <dsp:txXfrm>
        <a:off x="0" y="2190037"/>
        <a:ext cx="1035038" cy="517519"/>
      </dsp:txXfrm>
    </dsp:sp>
    <dsp:sp modelId="{E7CA00E2-2EBB-4109-8168-DC61CD3F9C82}">
      <dsp:nvSpPr>
        <dsp:cNvPr id="0" name=""/>
        <dsp:cNvSpPr/>
      </dsp:nvSpPr>
      <dsp:spPr>
        <a:xfrm>
          <a:off x="47909" y="2924915"/>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URLs</a:t>
          </a:r>
        </a:p>
      </dsp:txBody>
      <dsp:txXfrm>
        <a:off x="47909" y="2924915"/>
        <a:ext cx="1035038" cy="517519"/>
      </dsp:txXfrm>
    </dsp:sp>
    <dsp:sp modelId="{ECD49312-7976-43E8-A8C8-3D587AC4CB1F}">
      <dsp:nvSpPr>
        <dsp:cNvPr id="0" name=""/>
        <dsp:cNvSpPr/>
      </dsp:nvSpPr>
      <dsp:spPr>
        <a:xfrm>
          <a:off x="3608577" y="737060"/>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Storage attacks</a:t>
          </a:r>
        </a:p>
      </dsp:txBody>
      <dsp:txXfrm>
        <a:off x="3608577" y="737060"/>
        <a:ext cx="1035038" cy="517519"/>
      </dsp:txXfrm>
    </dsp:sp>
    <dsp:sp modelId="{EB1B3944-FABA-4EE7-8902-CA435F2DE8C5}">
      <dsp:nvSpPr>
        <dsp:cNvPr id="0" name=""/>
        <dsp:cNvSpPr/>
      </dsp:nvSpPr>
      <dsp:spPr>
        <a:xfrm>
          <a:off x="3867337" y="1471938"/>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Physical access</a:t>
          </a:r>
        </a:p>
      </dsp:txBody>
      <dsp:txXfrm>
        <a:off x="3867337" y="1471938"/>
        <a:ext cx="1035038" cy="517519"/>
      </dsp:txXfrm>
    </dsp:sp>
    <dsp:sp modelId="{9D37D1C5-E87D-4580-876A-A0F5165311F8}">
      <dsp:nvSpPr>
        <dsp:cNvPr id="0" name=""/>
        <dsp:cNvSpPr/>
      </dsp:nvSpPr>
      <dsp:spPr>
        <a:xfrm>
          <a:off x="2416037" y="2131314"/>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Backups</a:t>
          </a:r>
        </a:p>
      </dsp:txBody>
      <dsp:txXfrm>
        <a:off x="2416037" y="2131314"/>
        <a:ext cx="1035038" cy="517519"/>
      </dsp:txXfrm>
    </dsp:sp>
    <dsp:sp modelId="{99B20733-07F5-4046-AD2A-61F64D8191CB}">
      <dsp:nvSpPr>
        <dsp:cNvPr id="0" name=""/>
        <dsp:cNvSpPr/>
      </dsp:nvSpPr>
      <dsp:spPr>
        <a:xfrm>
          <a:off x="3867337" y="2941693"/>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Logs</a:t>
          </a:r>
        </a:p>
      </dsp:txBody>
      <dsp:txXfrm>
        <a:off x="3867337" y="2941693"/>
        <a:ext cx="1035038" cy="517519"/>
      </dsp:txXfrm>
    </dsp:sp>
    <dsp:sp modelId="{7B0CD207-5D36-41F0-91C7-D1BB2129EF67}">
      <dsp:nvSpPr>
        <dsp:cNvPr id="0" name=""/>
        <dsp:cNvSpPr/>
      </dsp:nvSpPr>
      <dsp:spPr>
        <a:xfrm>
          <a:off x="2558655" y="3609458"/>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CDNs</a:t>
          </a:r>
        </a:p>
      </dsp:txBody>
      <dsp:txXfrm>
        <a:off x="2558655" y="3609458"/>
        <a:ext cx="1035038" cy="517519"/>
      </dsp:txXfrm>
    </dsp:sp>
    <dsp:sp modelId="{794FF282-AA90-462E-B137-08E21B7706F2}">
      <dsp:nvSpPr>
        <dsp:cNvPr id="0" name=""/>
        <dsp:cNvSpPr/>
      </dsp:nvSpPr>
      <dsp:spPr>
        <a:xfrm>
          <a:off x="6219991" y="686990"/>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Side channels</a:t>
          </a:r>
        </a:p>
      </dsp:txBody>
      <dsp:txXfrm>
        <a:off x="6219991" y="686990"/>
        <a:ext cx="1035038" cy="517519"/>
      </dsp:txXfrm>
    </dsp:sp>
    <dsp:sp modelId="{508EB14F-4B24-4A18-A090-AD88A059A091}">
      <dsp:nvSpPr>
        <dsp:cNvPr id="0" name=""/>
        <dsp:cNvSpPr/>
      </dsp:nvSpPr>
      <dsp:spPr>
        <a:xfrm>
          <a:off x="6898200" y="1648106"/>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Error messages</a:t>
          </a:r>
        </a:p>
      </dsp:txBody>
      <dsp:txXfrm>
        <a:off x="6898200" y="1648106"/>
        <a:ext cx="1035038" cy="517519"/>
      </dsp:txXfrm>
    </dsp:sp>
    <dsp:sp modelId="{80F27009-90E3-4284-AB93-1525808FD147}">
      <dsp:nvSpPr>
        <dsp:cNvPr id="0" name=""/>
        <dsp:cNvSpPr/>
      </dsp:nvSpPr>
      <dsp:spPr>
        <a:xfrm>
          <a:off x="5119734" y="2206815"/>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Timing</a:t>
          </a:r>
        </a:p>
      </dsp:txBody>
      <dsp:txXfrm>
        <a:off x="5119734" y="2206815"/>
        <a:ext cx="1035038" cy="517519"/>
      </dsp:txXfrm>
    </dsp:sp>
    <dsp:sp modelId="{80E12281-A855-47E0-8E9A-6261768C812C}">
      <dsp:nvSpPr>
        <dsp:cNvPr id="0" name=""/>
        <dsp:cNvSpPr/>
      </dsp:nvSpPr>
      <dsp:spPr>
        <a:xfrm>
          <a:off x="6722026" y="2908137"/>
          <a:ext cx="1035038" cy="517519"/>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Other</a:t>
          </a:r>
        </a:p>
      </dsp:txBody>
      <dsp:txXfrm>
        <a:off x="6722026" y="2908137"/>
        <a:ext cx="1035038" cy="5175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2197D-A5F1-46DA-8F98-F16C14CE31D7}">
      <dsp:nvSpPr>
        <dsp:cNvPr id="0" name=""/>
        <dsp:cNvSpPr/>
      </dsp:nvSpPr>
      <dsp:spPr>
        <a:xfrm>
          <a:off x="7304141" y="2115810"/>
          <a:ext cx="165230" cy="506706"/>
        </a:xfrm>
        <a:custGeom>
          <a:avLst/>
          <a:gdLst/>
          <a:ahLst/>
          <a:cxnLst/>
          <a:rect l="0" t="0" r="0" b="0"/>
          <a:pathLst>
            <a:path>
              <a:moveTo>
                <a:pt x="0" y="0"/>
              </a:moveTo>
              <a:lnTo>
                <a:pt x="0" y="506706"/>
              </a:lnTo>
              <a:lnTo>
                <a:pt x="165230" y="50670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8FEFCA-3B6E-40C3-AF47-D25273C4133B}">
      <dsp:nvSpPr>
        <dsp:cNvPr id="0" name=""/>
        <dsp:cNvSpPr/>
      </dsp:nvSpPr>
      <dsp:spPr>
        <a:xfrm>
          <a:off x="7078326" y="1333719"/>
          <a:ext cx="666429" cy="231322"/>
        </a:xfrm>
        <a:custGeom>
          <a:avLst/>
          <a:gdLst/>
          <a:ahLst/>
          <a:cxnLst/>
          <a:rect l="0" t="0" r="0" b="0"/>
          <a:pathLst>
            <a:path>
              <a:moveTo>
                <a:pt x="0" y="0"/>
              </a:moveTo>
              <a:lnTo>
                <a:pt x="0" y="115661"/>
              </a:lnTo>
              <a:lnTo>
                <a:pt x="666429" y="115661"/>
              </a:lnTo>
              <a:lnTo>
                <a:pt x="666429" y="2313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C9BA4E-CBF5-4D16-A0BC-3D46001206B1}">
      <dsp:nvSpPr>
        <dsp:cNvPr id="0" name=""/>
        <dsp:cNvSpPr/>
      </dsp:nvSpPr>
      <dsp:spPr>
        <a:xfrm>
          <a:off x="6411897" y="1333719"/>
          <a:ext cx="666429" cy="231322"/>
        </a:xfrm>
        <a:custGeom>
          <a:avLst/>
          <a:gdLst/>
          <a:ahLst/>
          <a:cxnLst/>
          <a:rect l="0" t="0" r="0" b="0"/>
          <a:pathLst>
            <a:path>
              <a:moveTo>
                <a:pt x="666429" y="0"/>
              </a:moveTo>
              <a:lnTo>
                <a:pt x="666429" y="115661"/>
              </a:lnTo>
              <a:lnTo>
                <a:pt x="0" y="115661"/>
              </a:lnTo>
              <a:lnTo>
                <a:pt x="0" y="2313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911E04-A92D-4D57-8BEA-171BFD77B516}">
      <dsp:nvSpPr>
        <dsp:cNvPr id="0" name=""/>
        <dsp:cNvSpPr/>
      </dsp:nvSpPr>
      <dsp:spPr>
        <a:xfrm>
          <a:off x="3941702" y="551628"/>
          <a:ext cx="3136624" cy="231322"/>
        </a:xfrm>
        <a:custGeom>
          <a:avLst/>
          <a:gdLst/>
          <a:ahLst/>
          <a:cxnLst/>
          <a:rect l="0" t="0" r="0" b="0"/>
          <a:pathLst>
            <a:path>
              <a:moveTo>
                <a:pt x="0" y="0"/>
              </a:moveTo>
              <a:lnTo>
                <a:pt x="0" y="115661"/>
              </a:lnTo>
              <a:lnTo>
                <a:pt x="3136624" y="115661"/>
              </a:lnTo>
              <a:lnTo>
                <a:pt x="3136624" y="231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8039F3-5CBD-471C-9AF4-90F966B9AC9F}">
      <dsp:nvSpPr>
        <dsp:cNvPr id="0" name=""/>
        <dsp:cNvSpPr/>
      </dsp:nvSpPr>
      <dsp:spPr>
        <a:xfrm>
          <a:off x="3746179" y="1333719"/>
          <a:ext cx="1332858" cy="231322"/>
        </a:xfrm>
        <a:custGeom>
          <a:avLst/>
          <a:gdLst/>
          <a:ahLst/>
          <a:cxnLst/>
          <a:rect l="0" t="0" r="0" b="0"/>
          <a:pathLst>
            <a:path>
              <a:moveTo>
                <a:pt x="0" y="0"/>
              </a:moveTo>
              <a:lnTo>
                <a:pt x="0" y="115661"/>
              </a:lnTo>
              <a:lnTo>
                <a:pt x="1332858" y="115661"/>
              </a:lnTo>
              <a:lnTo>
                <a:pt x="1332858" y="2313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923BD3-152E-4921-93B1-7F1C827828E4}">
      <dsp:nvSpPr>
        <dsp:cNvPr id="0" name=""/>
        <dsp:cNvSpPr/>
      </dsp:nvSpPr>
      <dsp:spPr>
        <a:xfrm>
          <a:off x="3305565" y="2115810"/>
          <a:ext cx="165230" cy="2070888"/>
        </a:xfrm>
        <a:custGeom>
          <a:avLst/>
          <a:gdLst/>
          <a:ahLst/>
          <a:cxnLst/>
          <a:rect l="0" t="0" r="0" b="0"/>
          <a:pathLst>
            <a:path>
              <a:moveTo>
                <a:pt x="0" y="0"/>
              </a:moveTo>
              <a:lnTo>
                <a:pt x="0" y="2070888"/>
              </a:lnTo>
              <a:lnTo>
                <a:pt x="165230" y="20708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5F9DEC-9648-4B3A-8F68-3FB55873ADDB}">
      <dsp:nvSpPr>
        <dsp:cNvPr id="0" name=""/>
        <dsp:cNvSpPr/>
      </dsp:nvSpPr>
      <dsp:spPr>
        <a:xfrm>
          <a:off x="3305565" y="2115810"/>
          <a:ext cx="165230" cy="1288797"/>
        </a:xfrm>
        <a:custGeom>
          <a:avLst/>
          <a:gdLst/>
          <a:ahLst/>
          <a:cxnLst/>
          <a:rect l="0" t="0" r="0" b="0"/>
          <a:pathLst>
            <a:path>
              <a:moveTo>
                <a:pt x="0" y="0"/>
              </a:moveTo>
              <a:lnTo>
                <a:pt x="0" y="1288797"/>
              </a:lnTo>
              <a:lnTo>
                <a:pt x="165230" y="1288797"/>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6528AB-D18E-49E9-9789-4408CCEF16F6}">
      <dsp:nvSpPr>
        <dsp:cNvPr id="0" name=""/>
        <dsp:cNvSpPr/>
      </dsp:nvSpPr>
      <dsp:spPr>
        <a:xfrm>
          <a:off x="3305565" y="2115810"/>
          <a:ext cx="165230" cy="506706"/>
        </a:xfrm>
        <a:custGeom>
          <a:avLst/>
          <a:gdLst/>
          <a:ahLst/>
          <a:cxnLst/>
          <a:rect l="0" t="0" r="0" b="0"/>
          <a:pathLst>
            <a:path>
              <a:moveTo>
                <a:pt x="0" y="0"/>
              </a:moveTo>
              <a:lnTo>
                <a:pt x="0" y="506706"/>
              </a:lnTo>
              <a:lnTo>
                <a:pt x="165230" y="50670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8735F7-2B8A-4E86-8EBB-2114D55F28DF}">
      <dsp:nvSpPr>
        <dsp:cNvPr id="0" name=""/>
        <dsp:cNvSpPr/>
      </dsp:nvSpPr>
      <dsp:spPr>
        <a:xfrm>
          <a:off x="3700459" y="1333719"/>
          <a:ext cx="91440" cy="231322"/>
        </a:xfrm>
        <a:custGeom>
          <a:avLst/>
          <a:gdLst/>
          <a:ahLst/>
          <a:cxnLst/>
          <a:rect l="0" t="0" r="0" b="0"/>
          <a:pathLst>
            <a:path>
              <a:moveTo>
                <a:pt x="45720" y="0"/>
              </a:moveTo>
              <a:lnTo>
                <a:pt x="45720" y="2313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D42A23-58B1-4100-B657-F2574B9AF119}">
      <dsp:nvSpPr>
        <dsp:cNvPr id="0" name=""/>
        <dsp:cNvSpPr/>
      </dsp:nvSpPr>
      <dsp:spPr>
        <a:xfrm>
          <a:off x="2413320" y="1333719"/>
          <a:ext cx="1332858" cy="231322"/>
        </a:xfrm>
        <a:custGeom>
          <a:avLst/>
          <a:gdLst/>
          <a:ahLst/>
          <a:cxnLst/>
          <a:rect l="0" t="0" r="0" b="0"/>
          <a:pathLst>
            <a:path>
              <a:moveTo>
                <a:pt x="1332858" y="0"/>
              </a:moveTo>
              <a:lnTo>
                <a:pt x="1332858" y="115661"/>
              </a:lnTo>
              <a:lnTo>
                <a:pt x="0" y="115661"/>
              </a:lnTo>
              <a:lnTo>
                <a:pt x="0" y="231322"/>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DD51DB-FA58-4276-9158-0ECAF7DB8E7C}">
      <dsp:nvSpPr>
        <dsp:cNvPr id="0" name=""/>
        <dsp:cNvSpPr/>
      </dsp:nvSpPr>
      <dsp:spPr>
        <a:xfrm>
          <a:off x="3746179" y="551628"/>
          <a:ext cx="195522" cy="231322"/>
        </a:xfrm>
        <a:custGeom>
          <a:avLst/>
          <a:gdLst/>
          <a:ahLst/>
          <a:cxnLst/>
          <a:rect l="0" t="0" r="0" b="0"/>
          <a:pathLst>
            <a:path>
              <a:moveTo>
                <a:pt x="195522" y="0"/>
              </a:moveTo>
              <a:lnTo>
                <a:pt x="195522" y="115661"/>
              </a:lnTo>
              <a:lnTo>
                <a:pt x="0" y="115661"/>
              </a:lnTo>
              <a:lnTo>
                <a:pt x="0" y="231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388C7E-DB5C-434F-859E-41DF55ADA6D1}">
      <dsp:nvSpPr>
        <dsp:cNvPr id="0" name=""/>
        <dsp:cNvSpPr/>
      </dsp:nvSpPr>
      <dsp:spPr>
        <a:xfrm>
          <a:off x="364463" y="1333719"/>
          <a:ext cx="165230" cy="2852979"/>
        </a:xfrm>
        <a:custGeom>
          <a:avLst/>
          <a:gdLst/>
          <a:ahLst/>
          <a:cxnLst/>
          <a:rect l="0" t="0" r="0" b="0"/>
          <a:pathLst>
            <a:path>
              <a:moveTo>
                <a:pt x="0" y="0"/>
              </a:moveTo>
              <a:lnTo>
                <a:pt x="0" y="2852979"/>
              </a:lnTo>
              <a:lnTo>
                <a:pt x="165230" y="285297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9EBB53-72A4-4101-9739-599679AC06B2}">
      <dsp:nvSpPr>
        <dsp:cNvPr id="0" name=""/>
        <dsp:cNvSpPr/>
      </dsp:nvSpPr>
      <dsp:spPr>
        <a:xfrm>
          <a:off x="364463" y="1333719"/>
          <a:ext cx="165230" cy="2070888"/>
        </a:xfrm>
        <a:custGeom>
          <a:avLst/>
          <a:gdLst/>
          <a:ahLst/>
          <a:cxnLst/>
          <a:rect l="0" t="0" r="0" b="0"/>
          <a:pathLst>
            <a:path>
              <a:moveTo>
                <a:pt x="0" y="0"/>
              </a:moveTo>
              <a:lnTo>
                <a:pt x="0" y="2070888"/>
              </a:lnTo>
              <a:lnTo>
                <a:pt x="165230" y="20708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943337-0402-4472-910A-AE266A3ADD9E}">
      <dsp:nvSpPr>
        <dsp:cNvPr id="0" name=""/>
        <dsp:cNvSpPr/>
      </dsp:nvSpPr>
      <dsp:spPr>
        <a:xfrm>
          <a:off x="364463" y="1333719"/>
          <a:ext cx="165230" cy="1288797"/>
        </a:xfrm>
        <a:custGeom>
          <a:avLst/>
          <a:gdLst/>
          <a:ahLst/>
          <a:cxnLst/>
          <a:rect l="0" t="0" r="0" b="0"/>
          <a:pathLst>
            <a:path>
              <a:moveTo>
                <a:pt x="0" y="0"/>
              </a:moveTo>
              <a:lnTo>
                <a:pt x="0" y="1288797"/>
              </a:lnTo>
              <a:lnTo>
                <a:pt x="165230" y="1288797"/>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61FF86-4084-4972-994B-C11748E7F3CE}">
      <dsp:nvSpPr>
        <dsp:cNvPr id="0" name=""/>
        <dsp:cNvSpPr/>
      </dsp:nvSpPr>
      <dsp:spPr>
        <a:xfrm>
          <a:off x="364463" y="1333719"/>
          <a:ext cx="165230" cy="506706"/>
        </a:xfrm>
        <a:custGeom>
          <a:avLst/>
          <a:gdLst/>
          <a:ahLst/>
          <a:cxnLst/>
          <a:rect l="0" t="0" r="0" b="0"/>
          <a:pathLst>
            <a:path>
              <a:moveTo>
                <a:pt x="0" y="0"/>
              </a:moveTo>
              <a:lnTo>
                <a:pt x="0" y="506706"/>
              </a:lnTo>
              <a:lnTo>
                <a:pt x="165230" y="50670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9E94E-3506-4879-BC81-9C599E1ED224}">
      <dsp:nvSpPr>
        <dsp:cNvPr id="0" name=""/>
        <dsp:cNvSpPr/>
      </dsp:nvSpPr>
      <dsp:spPr>
        <a:xfrm>
          <a:off x="805077" y="551628"/>
          <a:ext cx="3136624" cy="231322"/>
        </a:xfrm>
        <a:custGeom>
          <a:avLst/>
          <a:gdLst/>
          <a:ahLst/>
          <a:cxnLst/>
          <a:rect l="0" t="0" r="0" b="0"/>
          <a:pathLst>
            <a:path>
              <a:moveTo>
                <a:pt x="3136624" y="0"/>
              </a:moveTo>
              <a:lnTo>
                <a:pt x="3136624" y="115661"/>
              </a:lnTo>
              <a:lnTo>
                <a:pt x="0" y="115661"/>
              </a:lnTo>
              <a:lnTo>
                <a:pt x="0" y="231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F0C699-F9B9-4CED-B7C9-DEBE2A1ACE86}">
      <dsp:nvSpPr>
        <dsp:cNvPr id="0" name=""/>
        <dsp:cNvSpPr/>
      </dsp:nvSpPr>
      <dsp:spPr>
        <a:xfrm>
          <a:off x="3390934" y="860"/>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Denial of service</a:t>
          </a:r>
        </a:p>
      </dsp:txBody>
      <dsp:txXfrm>
        <a:off x="3390934" y="860"/>
        <a:ext cx="1101536" cy="550768"/>
      </dsp:txXfrm>
    </dsp:sp>
    <dsp:sp modelId="{0E356228-B521-4352-B58C-F628A1B6D0EE}">
      <dsp:nvSpPr>
        <dsp:cNvPr id="0" name=""/>
        <dsp:cNvSpPr/>
      </dsp:nvSpPr>
      <dsp:spPr>
        <a:xfrm>
          <a:off x="254309" y="782951"/>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Corrupt process</a:t>
          </a:r>
        </a:p>
      </dsp:txBody>
      <dsp:txXfrm>
        <a:off x="254309" y="782951"/>
        <a:ext cx="1101536" cy="550768"/>
      </dsp:txXfrm>
    </dsp:sp>
    <dsp:sp modelId="{BCA6B594-FE89-4695-8437-33F9CA17889F}">
      <dsp:nvSpPr>
        <dsp:cNvPr id="0" name=""/>
        <dsp:cNvSpPr/>
      </dsp:nvSpPr>
      <dsp:spPr>
        <a:xfrm>
          <a:off x="529693" y="1565042"/>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Consume application resources</a:t>
          </a:r>
        </a:p>
      </dsp:txBody>
      <dsp:txXfrm>
        <a:off x="529693" y="1565042"/>
        <a:ext cx="1101536" cy="550768"/>
      </dsp:txXfrm>
    </dsp:sp>
    <dsp:sp modelId="{99188D62-819F-4BC1-9D6D-9E18EC9F857B}">
      <dsp:nvSpPr>
        <dsp:cNvPr id="0" name=""/>
        <dsp:cNvSpPr/>
      </dsp:nvSpPr>
      <dsp:spPr>
        <a:xfrm>
          <a:off x="529693" y="2347132"/>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Invalid input</a:t>
          </a:r>
        </a:p>
      </dsp:txBody>
      <dsp:txXfrm>
        <a:off x="529693" y="2347132"/>
        <a:ext cx="1101536" cy="550768"/>
      </dsp:txXfrm>
    </dsp:sp>
    <dsp:sp modelId="{8206EF8A-5CD2-493C-8940-35D9784378EA}">
      <dsp:nvSpPr>
        <dsp:cNvPr id="0" name=""/>
        <dsp:cNvSpPr/>
      </dsp:nvSpPr>
      <dsp:spPr>
        <a:xfrm>
          <a:off x="529693" y="3129223"/>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Hold locks</a:t>
          </a:r>
        </a:p>
      </dsp:txBody>
      <dsp:txXfrm>
        <a:off x="529693" y="3129223"/>
        <a:ext cx="1101536" cy="550768"/>
      </dsp:txXfrm>
    </dsp:sp>
    <dsp:sp modelId="{BB2BE0A6-4AA8-417F-8B1F-2382334DD35C}">
      <dsp:nvSpPr>
        <dsp:cNvPr id="0" name=""/>
        <dsp:cNvSpPr/>
      </dsp:nvSpPr>
      <dsp:spPr>
        <a:xfrm>
          <a:off x="529693" y="3911314"/>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Other</a:t>
          </a:r>
        </a:p>
      </dsp:txBody>
      <dsp:txXfrm>
        <a:off x="529693" y="3911314"/>
        <a:ext cx="1101536" cy="550768"/>
      </dsp:txXfrm>
    </dsp:sp>
    <dsp:sp modelId="{B9B8F0A1-8449-4D6C-845B-FD40FBE045F7}">
      <dsp:nvSpPr>
        <dsp:cNvPr id="0" name=""/>
        <dsp:cNvSpPr/>
      </dsp:nvSpPr>
      <dsp:spPr>
        <a:xfrm>
          <a:off x="3195411" y="782951"/>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Corrupt data storage</a:t>
          </a:r>
        </a:p>
      </dsp:txBody>
      <dsp:txXfrm>
        <a:off x="3195411" y="782951"/>
        <a:ext cx="1101536" cy="550768"/>
      </dsp:txXfrm>
    </dsp:sp>
    <dsp:sp modelId="{EC953DEC-078C-4244-8579-E868E8E38392}">
      <dsp:nvSpPr>
        <dsp:cNvPr id="0" name=""/>
        <dsp:cNvSpPr/>
      </dsp:nvSpPr>
      <dsp:spPr>
        <a:xfrm>
          <a:off x="1862552" y="1565042"/>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Deny access to store</a:t>
          </a:r>
        </a:p>
      </dsp:txBody>
      <dsp:txXfrm>
        <a:off x="1862552" y="1565042"/>
        <a:ext cx="1101536" cy="550768"/>
      </dsp:txXfrm>
    </dsp:sp>
    <dsp:sp modelId="{64627655-E2DB-4280-A84F-BAC4676E6A92}">
      <dsp:nvSpPr>
        <dsp:cNvPr id="0" name=""/>
        <dsp:cNvSpPr/>
      </dsp:nvSpPr>
      <dsp:spPr>
        <a:xfrm>
          <a:off x="3195411" y="1565042"/>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Exceed capacity</a:t>
          </a:r>
        </a:p>
      </dsp:txBody>
      <dsp:txXfrm>
        <a:off x="3195411" y="1565042"/>
        <a:ext cx="1101536" cy="550768"/>
      </dsp:txXfrm>
    </dsp:sp>
    <dsp:sp modelId="{5A904329-EE57-4D13-B77E-F16D15D785CE}">
      <dsp:nvSpPr>
        <dsp:cNvPr id="0" name=""/>
        <dsp:cNvSpPr/>
      </dsp:nvSpPr>
      <dsp:spPr>
        <a:xfrm>
          <a:off x="3470795" y="2347132"/>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Fundamental</a:t>
          </a:r>
        </a:p>
      </dsp:txBody>
      <dsp:txXfrm>
        <a:off x="3470795" y="2347132"/>
        <a:ext cx="1101536" cy="550768"/>
      </dsp:txXfrm>
    </dsp:sp>
    <dsp:sp modelId="{793026FB-56F7-470C-9982-DBCB4D61CA5A}">
      <dsp:nvSpPr>
        <dsp:cNvPr id="0" name=""/>
        <dsp:cNvSpPr/>
      </dsp:nvSpPr>
      <dsp:spPr>
        <a:xfrm>
          <a:off x="3470795" y="3129223"/>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Quotas</a:t>
          </a:r>
        </a:p>
      </dsp:txBody>
      <dsp:txXfrm>
        <a:off x="3470795" y="3129223"/>
        <a:ext cx="1101536" cy="550768"/>
      </dsp:txXfrm>
    </dsp:sp>
    <dsp:sp modelId="{B3BBBC54-360A-42E2-9299-999887AE497A}">
      <dsp:nvSpPr>
        <dsp:cNvPr id="0" name=""/>
        <dsp:cNvSpPr/>
      </dsp:nvSpPr>
      <dsp:spPr>
        <a:xfrm>
          <a:off x="3470795" y="3911314"/>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Bandwidth</a:t>
          </a:r>
        </a:p>
      </dsp:txBody>
      <dsp:txXfrm>
        <a:off x="3470795" y="3911314"/>
        <a:ext cx="1101536" cy="550768"/>
      </dsp:txXfrm>
    </dsp:sp>
    <dsp:sp modelId="{6C2E6CFA-41D5-4145-BE0B-47F5AB3CA721}">
      <dsp:nvSpPr>
        <dsp:cNvPr id="0" name=""/>
        <dsp:cNvSpPr/>
      </dsp:nvSpPr>
      <dsp:spPr>
        <a:xfrm>
          <a:off x="4528270" y="1565042"/>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Corrupt data</a:t>
          </a:r>
        </a:p>
      </dsp:txBody>
      <dsp:txXfrm>
        <a:off x="4528270" y="1565042"/>
        <a:ext cx="1101536" cy="550768"/>
      </dsp:txXfrm>
    </dsp:sp>
    <dsp:sp modelId="{E9F7C4CD-B7F9-4F45-BE2E-D061266F4345}">
      <dsp:nvSpPr>
        <dsp:cNvPr id="0" name=""/>
        <dsp:cNvSpPr/>
      </dsp:nvSpPr>
      <dsp:spPr>
        <a:xfrm>
          <a:off x="6527558" y="782951"/>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Corrupt data flow</a:t>
          </a:r>
        </a:p>
      </dsp:txBody>
      <dsp:txXfrm>
        <a:off x="6527558" y="782951"/>
        <a:ext cx="1101536" cy="550768"/>
      </dsp:txXfrm>
    </dsp:sp>
    <dsp:sp modelId="{4ECE55E6-1BBF-4E37-B222-A5778C8B7AC8}">
      <dsp:nvSpPr>
        <dsp:cNvPr id="0" name=""/>
        <dsp:cNvSpPr/>
      </dsp:nvSpPr>
      <dsp:spPr>
        <a:xfrm>
          <a:off x="5861129" y="1565042"/>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Corrupt message</a:t>
          </a:r>
        </a:p>
      </dsp:txBody>
      <dsp:txXfrm>
        <a:off x="5861129" y="1565042"/>
        <a:ext cx="1101536" cy="550768"/>
      </dsp:txXfrm>
    </dsp:sp>
    <dsp:sp modelId="{DDAC4114-2315-4C67-95CC-FD707DE23F61}">
      <dsp:nvSpPr>
        <dsp:cNvPr id="0" name=""/>
        <dsp:cNvSpPr/>
      </dsp:nvSpPr>
      <dsp:spPr>
        <a:xfrm>
          <a:off x="7193988" y="1565042"/>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 Incapacitate channel</a:t>
          </a:r>
        </a:p>
      </dsp:txBody>
      <dsp:txXfrm>
        <a:off x="7193988" y="1565042"/>
        <a:ext cx="1101536" cy="550768"/>
      </dsp:txXfrm>
    </dsp:sp>
    <dsp:sp modelId="{4EB35BB6-33DF-43C1-96BA-92520A669724}">
      <dsp:nvSpPr>
        <dsp:cNvPr id="0" name=""/>
        <dsp:cNvSpPr/>
      </dsp:nvSpPr>
      <dsp:spPr>
        <a:xfrm>
          <a:off x="7469372" y="2347132"/>
          <a:ext cx="1101536" cy="550768"/>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Incapacitate endpoints</a:t>
          </a:r>
        </a:p>
      </dsp:txBody>
      <dsp:txXfrm>
        <a:off x="7469372" y="2347132"/>
        <a:ext cx="1101536" cy="5507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9645C-EE40-4DA8-A116-EB12ECC8390B}">
      <dsp:nvSpPr>
        <dsp:cNvPr id="0" name=""/>
        <dsp:cNvSpPr/>
      </dsp:nvSpPr>
      <dsp:spPr>
        <a:xfrm>
          <a:off x="3213700" y="910213"/>
          <a:ext cx="2444763" cy="436085"/>
        </a:xfrm>
        <a:custGeom>
          <a:avLst/>
          <a:gdLst/>
          <a:ahLst/>
          <a:cxnLst/>
          <a:rect l="0" t="0" r="0" b="0"/>
          <a:pathLst>
            <a:path>
              <a:moveTo>
                <a:pt x="0" y="0"/>
              </a:moveTo>
              <a:lnTo>
                <a:pt x="0" y="292309"/>
              </a:lnTo>
              <a:lnTo>
                <a:pt x="2444763" y="292309"/>
              </a:lnTo>
              <a:lnTo>
                <a:pt x="2444763" y="436085"/>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B8CD1A-9124-4D21-BED7-A9104DF32F63}">
      <dsp:nvSpPr>
        <dsp:cNvPr id="0" name=""/>
        <dsp:cNvSpPr/>
      </dsp:nvSpPr>
      <dsp:spPr>
        <a:xfrm>
          <a:off x="3213700" y="910213"/>
          <a:ext cx="787918" cy="436085"/>
        </a:xfrm>
        <a:custGeom>
          <a:avLst/>
          <a:gdLst/>
          <a:ahLst/>
          <a:cxnLst/>
          <a:rect l="0" t="0" r="0" b="0"/>
          <a:pathLst>
            <a:path>
              <a:moveTo>
                <a:pt x="0" y="0"/>
              </a:moveTo>
              <a:lnTo>
                <a:pt x="0" y="292309"/>
              </a:lnTo>
              <a:lnTo>
                <a:pt x="787918" y="292309"/>
              </a:lnTo>
              <a:lnTo>
                <a:pt x="787918" y="436085"/>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ECEAA2-A894-42BE-A900-7686A2E39FBF}">
      <dsp:nvSpPr>
        <dsp:cNvPr id="0" name=""/>
        <dsp:cNvSpPr/>
      </dsp:nvSpPr>
      <dsp:spPr>
        <a:xfrm>
          <a:off x="1797057" y="2030945"/>
          <a:ext cx="205394" cy="1602073"/>
        </a:xfrm>
        <a:custGeom>
          <a:avLst/>
          <a:gdLst/>
          <a:ahLst/>
          <a:cxnLst/>
          <a:rect l="0" t="0" r="0" b="0"/>
          <a:pathLst>
            <a:path>
              <a:moveTo>
                <a:pt x="0" y="0"/>
              </a:moveTo>
              <a:lnTo>
                <a:pt x="0" y="1602073"/>
              </a:lnTo>
              <a:lnTo>
                <a:pt x="205394" y="1602073"/>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566CE2-06FF-4A73-853A-51441B6BEA70}">
      <dsp:nvSpPr>
        <dsp:cNvPr id="0" name=""/>
        <dsp:cNvSpPr/>
      </dsp:nvSpPr>
      <dsp:spPr>
        <a:xfrm>
          <a:off x="1797057" y="2030945"/>
          <a:ext cx="205394" cy="629874"/>
        </a:xfrm>
        <a:custGeom>
          <a:avLst/>
          <a:gdLst/>
          <a:ahLst/>
          <a:cxnLst/>
          <a:rect l="0" t="0" r="0" b="0"/>
          <a:pathLst>
            <a:path>
              <a:moveTo>
                <a:pt x="0" y="0"/>
              </a:moveTo>
              <a:lnTo>
                <a:pt x="0" y="629874"/>
              </a:lnTo>
              <a:lnTo>
                <a:pt x="205394" y="629874"/>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54F5B5-D251-437E-8C68-884CFDDCAA52}">
      <dsp:nvSpPr>
        <dsp:cNvPr id="0" name=""/>
        <dsp:cNvSpPr/>
      </dsp:nvSpPr>
      <dsp:spPr>
        <a:xfrm>
          <a:off x="2344774" y="910213"/>
          <a:ext cx="868926" cy="436085"/>
        </a:xfrm>
        <a:custGeom>
          <a:avLst/>
          <a:gdLst/>
          <a:ahLst/>
          <a:cxnLst/>
          <a:rect l="0" t="0" r="0" b="0"/>
          <a:pathLst>
            <a:path>
              <a:moveTo>
                <a:pt x="868926" y="0"/>
              </a:moveTo>
              <a:lnTo>
                <a:pt x="868926" y="292309"/>
              </a:lnTo>
              <a:lnTo>
                <a:pt x="0" y="292309"/>
              </a:lnTo>
              <a:lnTo>
                <a:pt x="0" y="436085"/>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DCF027-CEC4-49FD-BC56-271F2B8BBDAE}">
      <dsp:nvSpPr>
        <dsp:cNvPr id="0" name=""/>
        <dsp:cNvSpPr/>
      </dsp:nvSpPr>
      <dsp:spPr>
        <a:xfrm>
          <a:off x="140212" y="2030945"/>
          <a:ext cx="205394" cy="629874"/>
        </a:xfrm>
        <a:custGeom>
          <a:avLst/>
          <a:gdLst/>
          <a:ahLst/>
          <a:cxnLst/>
          <a:rect l="0" t="0" r="0" b="0"/>
          <a:pathLst>
            <a:path>
              <a:moveTo>
                <a:pt x="0" y="0"/>
              </a:moveTo>
              <a:lnTo>
                <a:pt x="0" y="629874"/>
              </a:lnTo>
              <a:lnTo>
                <a:pt x="205394" y="629874"/>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E1BC8F-E238-4EAA-B157-43542CB2278F}">
      <dsp:nvSpPr>
        <dsp:cNvPr id="0" name=""/>
        <dsp:cNvSpPr/>
      </dsp:nvSpPr>
      <dsp:spPr>
        <a:xfrm>
          <a:off x="687929" y="910213"/>
          <a:ext cx="2525771" cy="436085"/>
        </a:xfrm>
        <a:custGeom>
          <a:avLst/>
          <a:gdLst/>
          <a:ahLst/>
          <a:cxnLst/>
          <a:rect l="0" t="0" r="0" b="0"/>
          <a:pathLst>
            <a:path>
              <a:moveTo>
                <a:pt x="2525771" y="0"/>
              </a:moveTo>
              <a:lnTo>
                <a:pt x="2525771" y="292309"/>
              </a:lnTo>
              <a:lnTo>
                <a:pt x="0" y="292309"/>
              </a:lnTo>
              <a:lnTo>
                <a:pt x="0" y="436085"/>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2B9AD0-21D6-44CB-AF31-697FEBFBDC52}">
      <dsp:nvSpPr>
        <dsp:cNvPr id="0" name=""/>
        <dsp:cNvSpPr/>
      </dsp:nvSpPr>
      <dsp:spPr>
        <a:xfrm>
          <a:off x="2529054" y="225566"/>
          <a:ext cx="1369293" cy="68464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Escalation of privileges</a:t>
          </a:r>
        </a:p>
      </dsp:txBody>
      <dsp:txXfrm>
        <a:off x="2529054" y="225566"/>
        <a:ext cx="1369293" cy="684646"/>
      </dsp:txXfrm>
    </dsp:sp>
    <dsp:sp modelId="{196EBE80-E184-4C2D-B076-48B7647C521B}">
      <dsp:nvSpPr>
        <dsp:cNvPr id="0" name=""/>
        <dsp:cNvSpPr/>
      </dsp:nvSpPr>
      <dsp:spPr>
        <a:xfrm>
          <a:off x="3282" y="1346299"/>
          <a:ext cx="1369293" cy="68464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Corrupt process</a:t>
          </a:r>
        </a:p>
      </dsp:txBody>
      <dsp:txXfrm>
        <a:off x="3282" y="1346299"/>
        <a:ext cx="1369293" cy="684646"/>
      </dsp:txXfrm>
    </dsp:sp>
    <dsp:sp modelId="{1482ECB9-98A3-4FAF-8C74-1E1628842A67}">
      <dsp:nvSpPr>
        <dsp:cNvPr id="0" name=""/>
        <dsp:cNvSpPr/>
      </dsp:nvSpPr>
      <dsp:spPr>
        <a:xfrm>
          <a:off x="345606" y="2318497"/>
          <a:ext cx="1369293" cy="68464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Input validation failure</a:t>
          </a:r>
        </a:p>
      </dsp:txBody>
      <dsp:txXfrm>
        <a:off x="345606" y="2318497"/>
        <a:ext cx="1369293" cy="684646"/>
      </dsp:txXfrm>
    </dsp:sp>
    <dsp:sp modelId="{EF460907-E071-4626-A331-26BD6A0285CC}">
      <dsp:nvSpPr>
        <dsp:cNvPr id="0" name=""/>
        <dsp:cNvSpPr/>
      </dsp:nvSpPr>
      <dsp:spPr>
        <a:xfrm>
          <a:off x="1660127" y="1346299"/>
          <a:ext cx="1369293" cy="68464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Bypass permission check</a:t>
          </a:r>
        </a:p>
      </dsp:txBody>
      <dsp:txXfrm>
        <a:off x="1660127" y="1346299"/>
        <a:ext cx="1369293" cy="684646"/>
      </dsp:txXfrm>
    </dsp:sp>
    <dsp:sp modelId="{002D4577-CA97-4C7A-8CDA-602E4113A165}">
      <dsp:nvSpPr>
        <dsp:cNvPr id="0" name=""/>
        <dsp:cNvSpPr/>
      </dsp:nvSpPr>
      <dsp:spPr>
        <a:xfrm>
          <a:off x="2002451" y="2318497"/>
          <a:ext cx="1369293" cy="68464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Physical access</a:t>
          </a:r>
        </a:p>
      </dsp:txBody>
      <dsp:txXfrm>
        <a:off x="2002451" y="2318497"/>
        <a:ext cx="1369293" cy="684646"/>
      </dsp:txXfrm>
    </dsp:sp>
    <dsp:sp modelId="{FD21931C-8822-409A-8D3B-30954928E92B}">
      <dsp:nvSpPr>
        <dsp:cNvPr id="0" name=""/>
        <dsp:cNvSpPr/>
      </dsp:nvSpPr>
      <dsp:spPr>
        <a:xfrm>
          <a:off x="2002451" y="3290695"/>
          <a:ext cx="1369293" cy="68464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Datastore access</a:t>
          </a:r>
        </a:p>
      </dsp:txBody>
      <dsp:txXfrm>
        <a:off x="2002451" y="3290695"/>
        <a:ext cx="1369293" cy="684646"/>
      </dsp:txXfrm>
    </dsp:sp>
    <dsp:sp modelId="{435C9272-B7FB-4DFB-AA07-A0BB71ACE3F5}">
      <dsp:nvSpPr>
        <dsp:cNvPr id="0" name=""/>
        <dsp:cNvSpPr/>
      </dsp:nvSpPr>
      <dsp:spPr>
        <a:xfrm>
          <a:off x="3316972" y="1346299"/>
          <a:ext cx="1369293" cy="68464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Design issue</a:t>
          </a:r>
        </a:p>
      </dsp:txBody>
      <dsp:txXfrm>
        <a:off x="3316972" y="1346299"/>
        <a:ext cx="1369293" cy="684646"/>
      </dsp:txXfrm>
    </dsp:sp>
    <dsp:sp modelId="{8FBCFA0C-4B6C-4714-BBA9-C1A4550BC8BE}">
      <dsp:nvSpPr>
        <dsp:cNvPr id="0" name=""/>
        <dsp:cNvSpPr/>
      </dsp:nvSpPr>
      <dsp:spPr>
        <a:xfrm>
          <a:off x="4973817" y="1346299"/>
          <a:ext cx="1369293" cy="684646"/>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Insufficient authorization</a:t>
          </a:r>
        </a:p>
      </dsp:txBody>
      <dsp:txXfrm>
        <a:off x="4973817" y="1346299"/>
        <a:ext cx="1369293" cy="68464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l-SI"/>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CE1005-48FD-4EF1-9F38-EB3EF5819D7F}" type="datetimeFigureOut">
              <a:rPr lang="sl-SI" smtClean="0"/>
              <a:t>4. 12. 2018</a:t>
            </a:fld>
            <a:endParaRPr lang="sl-SI"/>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l-SI"/>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9E4FAF-4386-4131-8281-566554110B94}" type="slidenum">
              <a:rPr lang="sl-SI" smtClean="0"/>
              <a:t>‹#›</a:t>
            </a:fld>
            <a:endParaRPr lang="sl-SI"/>
          </a:p>
        </p:txBody>
      </p:sp>
    </p:spTree>
    <p:extLst>
      <p:ext uri="{BB962C8B-B14F-4D97-AF65-F5344CB8AC3E}">
        <p14:creationId xmlns:p14="http://schemas.microsoft.com/office/powerpoint/2010/main" val="2095739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glav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l-SI"/>
          </a:p>
        </p:txBody>
      </p:sp>
      <p:sp>
        <p:nvSpPr>
          <p:cNvPr id="3" name="Označba mesta datum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0C771-7EF2-44DC-867A-16ACC17733BB}" type="datetimeFigureOut">
              <a:rPr lang="sl-SI" smtClean="0"/>
              <a:t>4. 12. 2018</a:t>
            </a:fld>
            <a:endParaRPr lang="sl-SI"/>
          </a:p>
        </p:txBody>
      </p:sp>
      <p:sp>
        <p:nvSpPr>
          <p:cNvPr id="4" name="Označba mesta stranske slik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l-SI"/>
          </a:p>
        </p:txBody>
      </p:sp>
      <p:sp>
        <p:nvSpPr>
          <p:cNvPr id="5" name="Označba mesta opomb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6" name="Označba mesta no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l-SI"/>
          </a:p>
        </p:txBody>
      </p:sp>
      <p:sp>
        <p:nvSpPr>
          <p:cNvPr id="7" name="Označba mesta številke diapoz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FFA829-CEF7-47E3-8313-653FB342C83F}" type="slidenum">
              <a:rPr lang="sl-SI" smtClean="0"/>
              <a:t>‹#›</a:t>
            </a:fld>
            <a:endParaRPr lang="sl-SI"/>
          </a:p>
        </p:txBody>
      </p:sp>
    </p:spTree>
    <p:extLst>
      <p:ext uri="{BB962C8B-B14F-4D97-AF65-F5344CB8AC3E}">
        <p14:creationId xmlns:p14="http://schemas.microsoft.com/office/powerpoint/2010/main" val="3876161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452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4600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B4008EB6-D09E-4580-8CD6-DDB14511944F}" type="slidenum">
              <a:rPr lang="en-US" smtClean="0"/>
              <a:t>8</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00005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B4008EB6-D09E-4580-8CD6-DDB14511944F}" type="slidenum">
              <a:rPr lang="en-US" smtClean="0"/>
              <a:t>19</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1357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B4008EB6-D09E-4580-8CD6-DDB14511944F}" type="slidenum">
              <a:rPr lang="en-US" smtClean="0"/>
              <a:t>23</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9212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5"/>
          </p:nvPr>
        </p:nvSpPr>
        <p:spPr/>
        <p:txBody>
          <a:bodyPr/>
          <a:lstStyle/>
          <a:p>
            <a:fld id="{B4008EB6-D09E-4580-8CD6-DDB14511944F}" type="slidenum">
              <a:rPr lang="en-US" smtClean="0"/>
              <a:t>24</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321952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aslovni diapozitiv">
    <p:spTree>
      <p:nvGrpSpPr>
        <p:cNvPr id="1" name=""/>
        <p:cNvGrpSpPr/>
        <p:nvPr/>
      </p:nvGrpSpPr>
      <p:grpSpPr>
        <a:xfrm>
          <a:off x="0" y="0"/>
          <a:ext cx="0" cy="0"/>
          <a:chOff x="0" y="0"/>
          <a:chExt cx="0" cy="0"/>
        </a:xfrm>
      </p:grpSpPr>
      <p:sp>
        <p:nvSpPr>
          <p:cNvPr id="19" name="Rectangle 18"/>
          <p:cNvSpPr>
            <a:spLocks noChangeAspect="1"/>
          </p:cNvSpPr>
          <p:nvPr userDrawn="1"/>
        </p:nvSpPr>
        <p:spPr>
          <a:xfrm>
            <a:off x="3" y="-4122"/>
            <a:ext cx="12191999" cy="3428042"/>
          </a:xfrm>
          <a:prstGeom prst="rect">
            <a:avLst/>
          </a:prstGeom>
          <a:gradFill flip="none" rotWithShape="0">
            <a:gsLst>
              <a:gs pos="23000">
                <a:srgbClr val="1653CC">
                  <a:lumMod val="51000"/>
                  <a:lumOff val="49000"/>
                  <a:alpha val="0"/>
                </a:srgbClr>
              </a:gs>
              <a:gs pos="100000">
                <a:srgbClr val="4DB0D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Title 1"/>
          <p:cNvSpPr txBox="1">
            <a:spLocks/>
          </p:cNvSpPr>
          <p:nvPr userDrawn="1"/>
        </p:nvSpPr>
        <p:spPr>
          <a:xfrm>
            <a:off x="660604" y="2258796"/>
            <a:ext cx="1976791" cy="1080000"/>
          </a:xfrm>
          <a:prstGeom prst="rect">
            <a:avLst/>
          </a:prstGeom>
          <a:effectLst/>
        </p:spPr>
        <p:txBody>
          <a:bodyPr vert="horz" lIns="91440" tIns="45720" rIns="91440" bIns="45720" rtlCol="0" anchor="ctr">
            <a:noAutofit/>
          </a:bodyPr>
          <a:lstStyle>
            <a:lvl1pPr algn="r" defTabSz="457200" rtl="0" eaLnBrk="1" latinLnBrk="0" hangingPunct="1">
              <a:spcBef>
                <a:spcPct val="0"/>
              </a:spcBef>
              <a:buNone/>
              <a:defRPr sz="2000" b="1" kern="0" cap="none" spc="0" baseline="0">
                <a:solidFill>
                  <a:schemeClr val="tx1">
                    <a:alpha val="60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000" b="1" kern="0" cap="none" spc="0" baseline="0" dirty="0">
                <a:solidFill>
                  <a:schemeClr val="bg2">
                    <a:alpha val="85000"/>
                  </a:schemeClr>
                </a:solidFill>
                <a:latin typeface="Bahnschrift" panose="020B0502040204020203" pitchFamily="34" charset="0"/>
                <a:ea typeface="+mj-ea"/>
                <a:cs typeface="Arial" panose="020B0604020202020204" pitchFamily="34" charset="0"/>
              </a:rPr>
              <a:t>Speaker</a:t>
            </a:r>
          </a:p>
          <a:p>
            <a:pPr algn="r"/>
            <a:r>
              <a:rPr lang="en-US" sz="2000" b="1" kern="0" cap="none" spc="0" baseline="0" dirty="0">
                <a:solidFill>
                  <a:schemeClr val="bg2">
                    <a:alpha val="85000"/>
                  </a:schemeClr>
                </a:solidFill>
                <a:latin typeface="Bahnschrift" panose="020B0502040204020203" pitchFamily="34" charset="0"/>
                <a:ea typeface="+mj-ea"/>
                <a:cs typeface="Arial" panose="020B0604020202020204" pitchFamily="34" charset="0"/>
              </a:rPr>
              <a:t>Email</a:t>
            </a:r>
            <a:br>
              <a:rPr lang="en-US" sz="2000" b="1" kern="0" cap="none" spc="0" baseline="0" dirty="0">
                <a:solidFill>
                  <a:schemeClr val="bg2">
                    <a:alpha val="85000"/>
                  </a:schemeClr>
                </a:solidFill>
                <a:latin typeface="Bahnschrift" panose="020B0502040204020203" pitchFamily="34" charset="0"/>
                <a:ea typeface="+mj-ea"/>
                <a:cs typeface="Arial" panose="020B0604020202020204" pitchFamily="34" charset="0"/>
              </a:rPr>
            </a:br>
            <a:r>
              <a:rPr lang="en-US" sz="2000" b="1" kern="0" cap="none" spc="0" baseline="0" dirty="0">
                <a:solidFill>
                  <a:schemeClr val="bg2">
                    <a:alpha val="85000"/>
                  </a:schemeClr>
                </a:solidFill>
                <a:latin typeface="Bahnschrift" panose="020B0502040204020203" pitchFamily="34" charset="0"/>
                <a:ea typeface="+mj-ea"/>
                <a:cs typeface="Arial" panose="020B0604020202020204" pitchFamily="34" charset="0"/>
              </a:rPr>
              <a:t>Social</a:t>
            </a:r>
            <a:br>
              <a:rPr lang="en-US" sz="2000" b="1" kern="0" cap="none" spc="0" baseline="0" dirty="0">
                <a:solidFill>
                  <a:schemeClr val="bg2">
                    <a:alpha val="70000"/>
                  </a:schemeClr>
                </a:solidFill>
                <a:latin typeface="Bahnschrift" panose="020B0502040204020203" pitchFamily="34" charset="0"/>
                <a:ea typeface="+mj-ea"/>
                <a:cs typeface="Arial" panose="020B0604020202020204" pitchFamily="34" charset="0"/>
              </a:rPr>
            </a:br>
            <a:endParaRPr lang="en-US" sz="2000" b="1" kern="0" cap="none" spc="0" baseline="0" dirty="0">
              <a:solidFill>
                <a:schemeClr val="bg2">
                  <a:alpha val="70000"/>
                </a:schemeClr>
              </a:solidFill>
              <a:latin typeface="Bahnschrift" panose="020B0502040204020203" pitchFamily="34" charset="0"/>
              <a:ea typeface="+mj-ea"/>
              <a:cs typeface="Arial" panose="020B0604020202020204" pitchFamily="34" charset="0"/>
            </a:endParaRPr>
          </a:p>
        </p:txBody>
      </p:sp>
      <p:sp>
        <p:nvSpPr>
          <p:cNvPr id="9" name="Footer Placeholder 4"/>
          <p:cNvSpPr>
            <a:spLocks noGrp="1"/>
          </p:cNvSpPr>
          <p:nvPr>
            <p:ph type="ftr" sz="quarter" idx="3"/>
          </p:nvPr>
        </p:nvSpPr>
        <p:spPr>
          <a:xfrm>
            <a:off x="2637395" y="5934997"/>
            <a:ext cx="6917210" cy="365125"/>
          </a:xfrm>
          <a:prstGeom prst="rect">
            <a:avLst/>
          </a:prstGeom>
        </p:spPr>
        <p:txBody>
          <a:bodyPr vert="horz" lIns="91440" tIns="45720" rIns="91440" bIns="45720" rtlCol="0" anchor="ctr"/>
          <a:lstStyle>
            <a:lvl1pPr algn="ctr">
              <a:defRPr sz="900" cap="all">
                <a:solidFill>
                  <a:schemeClr val="bg1"/>
                </a:solidFill>
              </a:defRPr>
            </a:lvl1pPr>
          </a:lstStyle>
          <a:p>
            <a:r>
              <a:rPr lang="sl-SI"/>
              <a:t>#ThriveITConf</a:t>
            </a:r>
            <a:endParaRPr lang="sl-SI" dirty="0"/>
          </a:p>
        </p:txBody>
      </p:sp>
      <p:pic>
        <p:nvPicPr>
          <p:cNvPr id="14" name="Slika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8243442" y="494160"/>
            <a:ext cx="4442718" cy="3454401"/>
          </a:xfrm>
          <a:prstGeom prst="rect">
            <a:avLst/>
          </a:prstGeom>
        </p:spPr>
      </p:pic>
      <p:sp>
        <p:nvSpPr>
          <p:cNvPr id="10" name="Text Placeholder 9"/>
          <p:cNvSpPr>
            <a:spLocks noGrp="1"/>
          </p:cNvSpPr>
          <p:nvPr>
            <p:ph type="body" sz="quarter" idx="10" hasCustomPrompt="1"/>
          </p:nvPr>
        </p:nvSpPr>
        <p:spPr>
          <a:xfrm>
            <a:off x="2647555" y="3918329"/>
            <a:ext cx="7144583" cy="1694602"/>
          </a:xfrm>
        </p:spPr>
        <p:txBody>
          <a:bodyPr>
            <a:normAutofit/>
          </a:bodyPr>
          <a:lstStyle>
            <a:lvl1pPr marL="0" indent="0" algn="l" defTabSz="457200" rtl="0" eaLnBrk="1" latinLnBrk="0" hangingPunct="1">
              <a:spcBef>
                <a:spcPct val="0"/>
              </a:spcBef>
              <a:buNone/>
              <a:defRPr lang="sl-SI" sz="3400" b="1" i="0" kern="0" cap="none" spc="80" baseline="0" dirty="0">
                <a:solidFill>
                  <a:srgbClr val="2592D5"/>
                </a:solidFill>
                <a:latin typeface="Bahnschrift" panose="020B0502040204020203" pitchFamily="34" charset="0"/>
                <a:ea typeface="Segoe UI Black" panose="020B0A02040204020203" pitchFamily="34" charset="0"/>
                <a:cs typeface="Arial" panose="020B0604020202020204" pitchFamily="34" charset="0"/>
              </a:defRPr>
            </a:lvl1pPr>
          </a:lstStyle>
          <a:p>
            <a:pPr lvl="0"/>
            <a:r>
              <a:rPr lang="en-US" dirty="0"/>
              <a:t>INSERT SESSION TITLE HERE</a:t>
            </a:r>
          </a:p>
        </p:txBody>
      </p:sp>
      <p:pic>
        <p:nvPicPr>
          <p:cNvPr id="27" name="Pictur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8099" y="-17092"/>
            <a:ext cx="7118644" cy="2089734"/>
          </a:xfrm>
          <a:prstGeom prst="rect">
            <a:avLst/>
          </a:prstGeom>
        </p:spPr>
      </p:pic>
      <p:sp>
        <p:nvSpPr>
          <p:cNvPr id="29" name="Text Placeholder 28"/>
          <p:cNvSpPr>
            <a:spLocks noGrp="1"/>
          </p:cNvSpPr>
          <p:nvPr>
            <p:ph type="body" sz="quarter" idx="11" hasCustomPrompt="1"/>
          </p:nvPr>
        </p:nvSpPr>
        <p:spPr>
          <a:xfrm>
            <a:off x="2637395" y="2105697"/>
            <a:ext cx="6566426" cy="469900"/>
          </a:xfrm>
        </p:spPr>
        <p:txBody>
          <a:bodyPr>
            <a:normAutofit/>
          </a:bodyPr>
          <a:lstStyle>
            <a:lvl1pPr marL="0" indent="0">
              <a:buNone/>
              <a:defRPr lang="sl-SI" sz="2000" b="0" kern="0" cap="none" spc="0" baseline="0" dirty="0">
                <a:solidFill>
                  <a:schemeClr val="tx1">
                    <a:alpha val="70000"/>
                  </a:schemeClr>
                </a:solidFill>
                <a:latin typeface="Bahnschrift" panose="020B0502040204020203" pitchFamily="34" charset="0"/>
                <a:ea typeface="+mj-ea"/>
                <a:cs typeface="Arial" panose="020B0604020202020204" pitchFamily="34" charset="0"/>
              </a:defRPr>
            </a:lvl1pPr>
          </a:lstStyle>
          <a:p>
            <a:pPr lvl="0"/>
            <a:r>
              <a:rPr lang="en-US" dirty="0"/>
              <a:t>Insert your name here</a:t>
            </a:r>
            <a:endParaRPr lang="sl-SI" dirty="0"/>
          </a:p>
        </p:txBody>
      </p:sp>
      <p:sp>
        <p:nvSpPr>
          <p:cNvPr id="30" name="Text Placeholder 28"/>
          <p:cNvSpPr>
            <a:spLocks noGrp="1"/>
          </p:cNvSpPr>
          <p:nvPr>
            <p:ph type="body" sz="quarter" idx="12" hasCustomPrompt="1"/>
          </p:nvPr>
        </p:nvSpPr>
        <p:spPr>
          <a:xfrm>
            <a:off x="2637395" y="2404691"/>
            <a:ext cx="6566426" cy="469900"/>
          </a:xfrm>
        </p:spPr>
        <p:txBody>
          <a:bodyPr>
            <a:normAutofit/>
          </a:bodyPr>
          <a:lstStyle>
            <a:lvl1pPr marL="0" indent="0">
              <a:buNone/>
              <a:defRPr lang="sl-SI" sz="2000" b="0" kern="0" cap="none" spc="0" baseline="0" dirty="0">
                <a:solidFill>
                  <a:schemeClr val="tx1">
                    <a:alpha val="70000"/>
                  </a:schemeClr>
                </a:solidFill>
                <a:latin typeface="Bahnschrift" panose="020B0502040204020203" pitchFamily="34" charset="0"/>
                <a:ea typeface="+mj-ea"/>
                <a:cs typeface="Arial" panose="020B0604020202020204" pitchFamily="34" charset="0"/>
              </a:defRPr>
            </a:lvl1pPr>
          </a:lstStyle>
          <a:p>
            <a:pPr lvl="0"/>
            <a:r>
              <a:rPr lang="en-US" dirty="0"/>
              <a:t>Insert your email here</a:t>
            </a:r>
            <a:endParaRPr lang="sl-SI" dirty="0"/>
          </a:p>
        </p:txBody>
      </p:sp>
      <p:sp>
        <p:nvSpPr>
          <p:cNvPr id="31" name="Text Placeholder 28"/>
          <p:cNvSpPr>
            <a:spLocks noGrp="1"/>
          </p:cNvSpPr>
          <p:nvPr>
            <p:ph type="body" sz="quarter" idx="13" hasCustomPrompt="1"/>
          </p:nvPr>
        </p:nvSpPr>
        <p:spPr>
          <a:xfrm>
            <a:off x="2637395" y="2715425"/>
            <a:ext cx="6566426" cy="469900"/>
          </a:xfrm>
        </p:spPr>
        <p:txBody>
          <a:bodyPr>
            <a:normAutofit/>
          </a:bodyPr>
          <a:lstStyle>
            <a:lvl1pPr marL="0" indent="0">
              <a:buNone/>
              <a:defRPr lang="sl-SI" sz="2000" b="0" kern="0" cap="none" spc="0" baseline="0" dirty="0">
                <a:solidFill>
                  <a:schemeClr val="tx1">
                    <a:alpha val="70000"/>
                  </a:schemeClr>
                </a:solidFill>
                <a:latin typeface="Bahnschrift" panose="020B0502040204020203" pitchFamily="34" charset="0"/>
                <a:ea typeface="+mj-ea"/>
                <a:cs typeface="Arial" panose="020B0604020202020204" pitchFamily="34" charset="0"/>
              </a:defRPr>
            </a:lvl1pPr>
          </a:lstStyle>
          <a:p>
            <a:pPr lvl="0"/>
            <a:r>
              <a:rPr lang="en-US" dirty="0"/>
              <a:t>Insert your social tags here</a:t>
            </a:r>
            <a:endParaRPr lang="sl-SI" dirty="0"/>
          </a:p>
        </p:txBody>
      </p:sp>
    </p:spTree>
    <p:extLst>
      <p:ext uri="{BB962C8B-B14F-4D97-AF65-F5344CB8AC3E}">
        <p14:creationId xmlns:p14="http://schemas.microsoft.com/office/powerpoint/2010/main" val="618968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Otsikko ja sisältö">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747825" y="1659471"/>
            <a:ext cx="10678585" cy="4180417"/>
          </a:xfrm>
        </p:spPr>
        <p:txBody>
          <a:bodyPr>
            <a:normAutofit/>
          </a:bodyPr>
          <a:lstStyle>
            <a:lvl1pPr marL="285750" indent="-285750">
              <a:buClr>
                <a:srgbClr val="C30000"/>
              </a:buClr>
              <a:buFont typeface="Arial" pitchFamily="34" charset="0"/>
              <a:buChar char="•"/>
              <a:defRPr sz="1600"/>
            </a:lvl1pPr>
            <a:lvl2pPr marL="270000" indent="-252000">
              <a:buFont typeface="Arial" pitchFamily="34" charset="0"/>
              <a:buChar char="•"/>
              <a:defRPr/>
            </a:lvl2pPr>
            <a:lvl3pPr marL="540000" indent="-216000">
              <a:buClr>
                <a:srgbClr val="C30000"/>
              </a:buClr>
              <a:buFont typeface="Arial" pitchFamily="34" charset="0"/>
              <a:buChar char="•"/>
              <a:defRPr sz="1400"/>
            </a:lvl3pPr>
            <a:lvl4pPr marL="810000" indent="-216000">
              <a:buClr>
                <a:srgbClr val="C30000"/>
              </a:buClr>
              <a:buFont typeface="Arial" pitchFamily="34" charset="0"/>
              <a:buChar char="•"/>
              <a:defRPr sz="1200"/>
            </a:lvl4pPr>
            <a:lvl5pPr marL="1080000" indent="-216000">
              <a:buClr>
                <a:srgbClr val="C30000"/>
              </a:buClr>
              <a:buFont typeface="Arial"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15556603-3670-4FC2-ABB1-B46056055134}"/>
              </a:ext>
            </a:extLst>
          </p:cNvPr>
          <p:cNvSpPr>
            <a:spLocks noGrp="1"/>
          </p:cNvSpPr>
          <p:nvPr>
            <p:ph type="title"/>
          </p:nvPr>
        </p:nvSpPr>
        <p:spPr/>
        <p:txBody>
          <a:bodyPr/>
          <a:lstStyle/>
          <a:p>
            <a:r>
              <a:rPr lang="en-US"/>
              <a:t>Click to edit Master title style</a:t>
            </a:r>
            <a:endParaRPr lang="fi-FI"/>
          </a:p>
        </p:txBody>
      </p:sp>
    </p:spTree>
    <p:extLst>
      <p:ext uri="{BB962C8B-B14F-4D97-AF65-F5344CB8AC3E}">
        <p14:creationId xmlns:p14="http://schemas.microsoft.com/office/powerpoint/2010/main" val="2470540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052749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3" y="1447801"/>
            <a:ext cx="5396365" cy="1666738"/>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573131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404224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2818731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n vsebina">
    <p:spTree>
      <p:nvGrpSpPr>
        <p:cNvPr id="1" name=""/>
        <p:cNvGrpSpPr/>
        <p:nvPr/>
      </p:nvGrpSpPr>
      <p:grpSpPr>
        <a:xfrm>
          <a:off x="0" y="0"/>
          <a:ext cx="0" cy="0"/>
          <a:chOff x="0" y="0"/>
          <a:chExt cx="0" cy="0"/>
        </a:xfrm>
      </p:grpSpPr>
      <p:sp>
        <p:nvSpPr>
          <p:cNvPr id="7" name="Rectangle 6"/>
          <p:cNvSpPr>
            <a:spLocks noChangeAspect="1"/>
          </p:cNvSpPr>
          <p:nvPr/>
        </p:nvSpPr>
        <p:spPr>
          <a:xfrm rot="10800000">
            <a:off x="0" y="-20321"/>
            <a:ext cx="12192000" cy="1760976"/>
          </a:xfrm>
          <a:prstGeom prst="rect">
            <a:avLst/>
          </a:prstGeom>
          <a:gradFill flip="none" rotWithShape="0">
            <a:gsLst>
              <a:gs pos="23000">
                <a:srgbClr val="1653CC">
                  <a:lumMod val="51000"/>
                  <a:lumOff val="49000"/>
                  <a:alpha val="30000"/>
                </a:srgbClr>
              </a:gs>
              <a:gs pos="100000">
                <a:srgbClr val="4DB0D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46062" y="437236"/>
            <a:ext cx="9553201" cy="1013800"/>
          </a:xfrm>
        </p:spPr>
        <p:txBody>
          <a:bodyPr vert="horz" lIns="91440" tIns="45720" rIns="91440" bIns="45720" rtlCol="0" anchor="b">
            <a:normAutofit/>
          </a:bodyPr>
          <a:lstStyle>
            <a:lvl1pPr>
              <a:defRPr lang="en-US" sz="3200" dirty="0"/>
            </a:lvl1pPr>
          </a:lstStyle>
          <a:p>
            <a:pPr lvl="0"/>
            <a:r>
              <a:rPr lang="sl-SI" dirty="0"/>
              <a:t>Uredite slog naslova matrice</a:t>
            </a:r>
            <a:endParaRPr lang="en-US" dirty="0"/>
          </a:p>
        </p:txBody>
      </p:sp>
      <p:sp>
        <p:nvSpPr>
          <p:cNvPr id="3" name="Content Placeholder 2"/>
          <p:cNvSpPr>
            <a:spLocks noGrp="1"/>
          </p:cNvSpPr>
          <p:nvPr>
            <p:ph idx="1"/>
          </p:nvPr>
        </p:nvSpPr>
        <p:spPr>
          <a:xfrm>
            <a:off x="581192" y="2069402"/>
            <a:ext cx="11029615" cy="3678303"/>
          </a:xfrm>
        </p:spPr>
        <p:txBody>
          <a:bodyPr anchor="t"/>
          <a:lstStyle>
            <a:lvl1pPr marL="306000" indent="-306000">
              <a:buFont typeface="Arial" panose="020B0604020202020204" pitchFamily="34" charset="0"/>
              <a:buChar char="•"/>
              <a:defRPr/>
            </a:lvl1pPr>
          </a:lstStyle>
          <a:p>
            <a:pPr lvl="0"/>
            <a:r>
              <a:rPr lang="sl-SI" dirty="0"/>
              <a:t>Uredite sloge besedila matrice</a:t>
            </a:r>
          </a:p>
          <a:p>
            <a:pPr lvl="1"/>
            <a:r>
              <a:rPr lang="sl-SI" dirty="0"/>
              <a:t>Druga raven</a:t>
            </a:r>
          </a:p>
          <a:p>
            <a:pPr lvl="2"/>
            <a:r>
              <a:rPr lang="sl-SI" dirty="0"/>
              <a:t>Tretja raven</a:t>
            </a:r>
          </a:p>
          <a:p>
            <a:pPr lvl="3"/>
            <a:r>
              <a:rPr lang="sl-SI" dirty="0"/>
              <a:t>Četrta raven</a:t>
            </a:r>
          </a:p>
          <a:p>
            <a:pPr lvl="4"/>
            <a:r>
              <a:rPr lang="sl-SI" dirty="0"/>
              <a:t>Peta raven</a:t>
            </a:r>
            <a:endParaRPr lang="en-US" dirty="0"/>
          </a:p>
        </p:txBody>
      </p:sp>
      <p:pic>
        <p:nvPicPr>
          <p:cNvPr id="17" name="Slika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3630"/>
            <a:ext cx="3088641" cy="2401549"/>
          </a:xfrm>
          <a:prstGeom prst="rect">
            <a:avLst/>
          </a:prstGeom>
        </p:spPr>
      </p:pic>
      <p:pic>
        <p:nvPicPr>
          <p:cNvPr id="18" name="Slika 17"/>
          <p:cNvPicPr>
            <a:picLocks noChangeAspect="1"/>
          </p:cNvPicPr>
          <p:nvPr userDrawn="1"/>
        </p:nvPicPr>
        <p:blipFill rotWithShape="1">
          <a:blip r:embed="rId3">
            <a:extLst>
              <a:ext uri="{28A0092B-C50C-407E-A947-70E740481C1C}">
                <a14:useLocalDpi xmlns:a14="http://schemas.microsoft.com/office/drawing/2010/main" val="0"/>
              </a:ext>
            </a:extLst>
          </a:blip>
          <a:srcRect t="3728"/>
          <a:stretch/>
        </p:blipFill>
        <p:spPr>
          <a:xfrm>
            <a:off x="10088880" y="-8546"/>
            <a:ext cx="2103120" cy="1680902"/>
          </a:xfrm>
          <a:prstGeom prst="rect">
            <a:avLst/>
          </a:prstGeom>
        </p:spPr>
      </p:pic>
      <p:sp>
        <p:nvSpPr>
          <p:cNvPr id="10" name="Footer Placeholder 7"/>
          <p:cNvSpPr>
            <a:spLocks noGrp="1"/>
          </p:cNvSpPr>
          <p:nvPr>
            <p:ph type="ftr" sz="quarter" idx="11"/>
          </p:nvPr>
        </p:nvSpPr>
        <p:spPr>
          <a:xfrm>
            <a:off x="2637395" y="5934997"/>
            <a:ext cx="6917210" cy="365125"/>
          </a:xfrm>
        </p:spPr>
        <p:txBody>
          <a:bodyPr/>
          <a:lstStyle/>
          <a:p>
            <a:r>
              <a:rPr lang="sl-SI"/>
              <a:t>#ThriveITConf</a:t>
            </a:r>
            <a:endParaRPr lang="sl-SI" dirty="0"/>
          </a:p>
        </p:txBody>
      </p:sp>
    </p:spTree>
    <p:extLst>
      <p:ext uri="{BB962C8B-B14F-4D97-AF65-F5344CB8AC3E}">
        <p14:creationId xmlns:p14="http://schemas.microsoft.com/office/powerpoint/2010/main" val="408693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Glava odseka">
    <p:spTree>
      <p:nvGrpSpPr>
        <p:cNvPr id="1" name=""/>
        <p:cNvGrpSpPr/>
        <p:nvPr/>
      </p:nvGrpSpPr>
      <p:grpSpPr>
        <a:xfrm>
          <a:off x="0" y="0"/>
          <a:ext cx="0" cy="0"/>
          <a:chOff x="0" y="0"/>
          <a:chExt cx="0" cy="0"/>
        </a:xfrm>
      </p:grpSpPr>
      <p:sp>
        <p:nvSpPr>
          <p:cNvPr id="2" name="Title 1"/>
          <p:cNvSpPr>
            <a:spLocks noGrp="1"/>
          </p:cNvSpPr>
          <p:nvPr>
            <p:ph type="title"/>
          </p:nvPr>
        </p:nvSpPr>
        <p:spPr>
          <a:xfrm>
            <a:off x="581193" y="2627350"/>
            <a:ext cx="11029615" cy="1497507"/>
          </a:xfrm>
        </p:spPr>
        <p:txBody>
          <a:bodyPr anchor="b">
            <a:normAutofit/>
          </a:bodyPr>
          <a:lstStyle>
            <a:lvl1pPr algn="ctr">
              <a:defRPr sz="3000" b="1" cap="all">
                <a:solidFill>
                  <a:schemeClr val="tx1">
                    <a:lumMod val="75000"/>
                    <a:lumOff val="25000"/>
                  </a:schemeClr>
                </a:solidFill>
              </a:defRPr>
            </a:lvl1pPr>
          </a:lstStyle>
          <a:p>
            <a:r>
              <a:rPr lang="sl-SI" dirty="0"/>
              <a:t>Uredite slog naslova matrice</a:t>
            </a:r>
            <a:endParaRPr lang="en-US" dirty="0"/>
          </a:p>
        </p:txBody>
      </p:sp>
      <p:sp>
        <p:nvSpPr>
          <p:cNvPr id="3" name="Text Placeholder 2"/>
          <p:cNvSpPr>
            <a:spLocks noGrp="1"/>
          </p:cNvSpPr>
          <p:nvPr>
            <p:ph type="body" idx="1" hasCustomPrompt="1"/>
          </p:nvPr>
        </p:nvSpPr>
        <p:spPr>
          <a:xfrm>
            <a:off x="581192" y="4328057"/>
            <a:ext cx="11029615" cy="600556"/>
          </a:xfrm>
        </p:spPr>
        <p:txBody>
          <a:bodyPr anchor="t">
            <a:normAutofit/>
          </a:bodyPr>
          <a:lstStyle>
            <a:lvl1pPr marL="0" indent="0" algn="ctr">
              <a:buNone/>
              <a:defRPr sz="1800" cap="none">
                <a:solidFill>
                  <a:srgbClr val="4DB0DE"/>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Insert any additional text here</a:t>
            </a:r>
            <a:endParaRPr lang="sl-SI" dirty="0"/>
          </a:p>
        </p:txBody>
      </p:sp>
      <p:pic>
        <p:nvPicPr>
          <p:cNvPr id="9" name="Slika 8"/>
          <p:cNvPicPr>
            <a:picLocks noChangeAspect="1"/>
          </p:cNvPicPr>
          <p:nvPr userDrawn="1"/>
        </p:nvPicPr>
        <p:blipFill rotWithShape="1">
          <a:blip r:embed="rId2">
            <a:extLst>
              <a:ext uri="{28A0092B-C50C-407E-A947-70E740481C1C}">
                <a14:useLocalDpi xmlns:a14="http://schemas.microsoft.com/office/drawing/2010/main" val="0"/>
              </a:ext>
            </a:extLst>
          </a:blip>
          <a:srcRect l="21702"/>
          <a:stretch/>
        </p:blipFill>
        <p:spPr>
          <a:xfrm rot="5400000">
            <a:off x="10081521" y="-4670"/>
            <a:ext cx="2119295" cy="2104578"/>
          </a:xfrm>
          <a:prstGeom prst="rect">
            <a:avLst/>
          </a:prstGeom>
        </p:spPr>
      </p:pic>
      <p:sp>
        <p:nvSpPr>
          <p:cNvPr id="18" name="Rectangle 17"/>
          <p:cNvSpPr>
            <a:spLocks noChangeAspect="1"/>
          </p:cNvSpPr>
          <p:nvPr userDrawn="1"/>
        </p:nvSpPr>
        <p:spPr>
          <a:xfrm>
            <a:off x="1" y="-1"/>
            <a:ext cx="12191999" cy="1138343"/>
          </a:xfrm>
          <a:prstGeom prst="rect">
            <a:avLst/>
          </a:prstGeom>
          <a:gradFill flip="none" rotWithShape="0">
            <a:gsLst>
              <a:gs pos="23000">
                <a:srgbClr val="1653CC">
                  <a:lumMod val="51000"/>
                  <a:lumOff val="49000"/>
                  <a:alpha val="0"/>
                </a:srgbClr>
              </a:gs>
              <a:gs pos="100000">
                <a:srgbClr val="4DB0D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sp>
      <p:pic>
        <p:nvPicPr>
          <p:cNvPr id="20" name="Picture 1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729" y="-47175"/>
            <a:ext cx="4199133" cy="1232689"/>
          </a:xfrm>
          <a:prstGeom prst="rect">
            <a:avLst/>
          </a:prstGeom>
        </p:spPr>
      </p:pic>
      <p:sp>
        <p:nvSpPr>
          <p:cNvPr id="21" name="Footer Placeholder 7"/>
          <p:cNvSpPr>
            <a:spLocks noGrp="1"/>
          </p:cNvSpPr>
          <p:nvPr>
            <p:ph type="ftr" sz="quarter" idx="11"/>
          </p:nvPr>
        </p:nvSpPr>
        <p:spPr>
          <a:xfrm>
            <a:off x="2637395" y="5934997"/>
            <a:ext cx="6917210" cy="365125"/>
          </a:xfrm>
        </p:spPr>
        <p:txBody>
          <a:bodyPr/>
          <a:lstStyle/>
          <a:p>
            <a:r>
              <a:rPr lang="sl-SI"/>
              <a:t>#ThriveITConf</a:t>
            </a:r>
            <a:endParaRPr lang="sl-SI" dirty="0"/>
          </a:p>
        </p:txBody>
      </p:sp>
    </p:spTree>
    <p:extLst>
      <p:ext uri="{BB962C8B-B14F-4D97-AF65-F5344CB8AC3E}">
        <p14:creationId xmlns:p14="http://schemas.microsoft.com/office/powerpoint/2010/main" val="748181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ve vsebini">
    <p:spTree>
      <p:nvGrpSpPr>
        <p:cNvPr id="1" name=""/>
        <p:cNvGrpSpPr/>
        <p:nvPr/>
      </p:nvGrpSpPr>
      <p:grpSpPr>
        <a:xfrm>
          <a:off x="0" y="0"/>
          <a:ext cx="0" cy="0"/>
          <a:chOff x="0" y="0"/>
          <a:chExt cx="0" cy="0"/>
        </a:xfrm>
      </p:grpSpPr>
      <p:sp>
        <p:nvSpPr>
          <p:cNvPr id="16" name="Rectangle 15"/>
          <p:cNvSpPr>
            <a:spLocks noChangeAspect="1"/>
          </p:cNvSpPr>
          <p:nvPr userDrawn="1"/>
        </p:nvSpPr>
        <p:spPr>
          <a:xfrm rot="10800000">
            <a:off x="0" y="-1"/>
            <a:ext cx="12192000" cy="1760976"/>
          </a:xfrm>
          <a:prstGeom prst="rect">
            <a:avLst/>
          </a:prstGeom>
          <a:gradFill flip="none" rotWithShape="0">
            <a:gsLst>
              <a:gs pos="23000">
                <a:srgbClr val="1653CC">
                  <a:lumMod val="51000"/>
                  <a:lumOff val="49000"/>
                  <a:alpha val="30000"/>
                </a:srgbClr>
              </a:gs>
              <a:gs pos="100000">
                <a:srgbClr val="4DB0D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581193" y="2070000"/>
            <a:ext cx="5422390" cy="3633047"/>
          </a:xfrm>
        </p:spPr>
        <p:txBody>
          <a:bodyPr anchor="t">
            <a:normAutofit/>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4" name="Content Placeholder 3"/>
          <p:cNvSpPr>
            <a:spLocks noGrp="1"/>
          </p:cNvSpPr>
          <p:nvPr>
            <p:ph sz="half" idx="2"/>
          </p:nvPr>
        </p:nvSpPr>
        <p:spPr>
          <a:xfrm>
            <a:off x="6188417" y="2070000"/>
            <a:ext cx="5422392" cy="3633047"/>
          </a:xfrm>
        </p:spPr>
        <p:txBody>
          <a:bodyPr anchor="t">
            <a:normAutofit/>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6" name="Footer Placeholder 5"/>
          <p:cNvSpPr>
            <a:spLocks noGrp="1"/>
          </p:cNvSpPr>
          <p:nvPr>
            <p:ph type="ftr" sz="quarter" idx="11"/>
          </p:nvPr>
        </p:nvSpPr>
        <p:spPr/>
        <p:txBody>
          <a:bodyPr/>
          <a:lstStyle/>
          <a:p>
            <a:r>
              <a:rPr lang="sl-SI"/>
              <a:t>#ThriveITConf</a:t>
            </a:r>
            <a:endParaRPr lang="sl-SI" dirty="0"/>
          </a:p>
        </p:txBody>
      </p:sp>
      <p:sp>
        <p:nvSpPr>
          <p:cNvPr id="12" name="Title 1"/>
          <p:cNvSpPr>
            <a:spLocks noGrp="1"/>
          </p:cNvSpPr>
          <p:nvPr>
            <p:ph type="title"/>
          </p:nvPr>
        </p:nvSpPr>
        <p:spPr>
          <a:xfrm>
            <a:off x="446062" y="437236"/>
            <a:ext cx="9553201" cy="1013800"/>
          </a:xfrm>
        </p:spPr>
        <p:txBody>
          <a:bodyPr>
            <a:normAutofit/>
          </a:bodyPr>
          <a:lstStyle>
            <a:lvl1pPr>
              <a:defRPr sz="3200">
                <a:solidFill>
                  <a:schemeClr val="bg1"/>
                </a:solidFill>
              </a:defRPr>
            </a:lvl1pPr>
          </a:lstStyle>
          <a:p>
            <a:r>
              <a:rPr lang="sl-SI" dirty="0"/>
              <a:t>Uredite slog naslova matrice</a:t>
            </a:r>
            <a:endParaRPr lang="en-US" dirty="0"/>
          </a:p>
        </p:txBody>
      </p:sp>
      <p:pic>
        <p:nvPicPr>
          <p:cNvPr id="14" name="Slika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3310"/>
            <a:ext cx="3088641" cy="2401549"/>
          </a:xfrm>
          <a:prstGeom prst="rect">
            <a:avLst/>
          </a:prstGeom>
        </p:spPr>
      </p:pic>
      <p:pic>
        <p:nvPicPr>
          <p:cNvPr id="15" name="Slika 14"/>
          <p:cNvPicPr>
            <a:picLocks noChangeAspect="1"/>
          </p:cNvPicPr>
          <p:nvPr userDrawn="1"/>
        </p:nvPicPr>
        <p:blipFill rotWithShape="1">
          <a:blip r:embed="rId3">
            <a:extLst>
              <a:ext uri="{28A0092B-C50C-407E-A947-70E740481C1C}">
                <a14:useLocalDpi xmlns:a14="http://schemas.microsoft.com/office/drawing/2010/main" val="0"/>
              </a:ext>
            </a:extLst>
          </a:blip>
          <a:srcRect t="2564"/>
          <a:stretch/>
        </p:blipFill>
        <p:spPr>
          <a:xfrm>
            <a:off x="10088880" y="-8546"/>
            <a:ext cx="2103120" cy="1701222"/>
          </a:xfrm>
          <a:prstGeom prst="rect">
            <a:avLst/>
          </a:prstGeom>
        </p:spPr>
      </p:pic>
    </p:spTree>
    <p:extLst>
      <p:ext uri="{BB962C8B-B14F-4D97-AF65-F5344CB8AC3E}">
        <p14:creationId xmlns:p14="http://schemas.microsoft.com/office/powerpoint/2010/main" val="3790552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imerjava">
    <p:spTree>
      <p:nvGrpSpPr>
        <p:cNvPr id="1" name=""/>
        <p:cNvGrpSpPr/>
        <p:nvPr/>
      </p:nvGrpSpPr>
      <p:grpSpPr>
        <a:xfrm>
          <a:off x="0" y="0"/>
          <a:ext cx="0" cy="0"/>
          <a:chOff x="0" y="0"/>
          <a:chExt cx="0" cy="0"/>
        </a:xfrm>
      </p:grpSpPr>
      <p:sp>
        <p:nvSpPr>
          <p:cNvPr id="12" name="Rectangle 11"/>
          <p:cNvSpPr>
            <a:spLocks noChangeAspect="1"/>
          </p:cNvSpPr>
          <p:nvPr userDrawn="1"/>
        </p:nvSpPr>
        <p:spPr>
          <a:xfrm rot="10800000">
            <a:off x="0" y="-1"/>
            <a:ext cx="12192000" cy="1750395"/>
          </a:xfrm>
          <a:prstGeom prst="rect">
            <a:avLst/>
          </a:prstGeom>
          <a:gradFill flip="none" rotWithShape="0">
            <a:gsLst>
              <a:gs pos="23000">
                <a:srgbClr val="1653CC">
                  <a:lumMod val="51000"/>
                  <a:lumOff val="49000"/>
                  <a:alpha val="30000"/>
                </a:srgbClr>
              </a:gs>
              <a:gs pos="100000">
                <a:srgbClr val="4DB0D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p:cNvSpPr>
            <a:spLocks noGrp="1"/>
          </p:cNvSpPr>
          <p:nvPr>
            <p:ph type="body" idx="1"/>
          </p:nvPr>
        </p:nvSpPr>
        <p:spPr>
          <a:xfrm>
            <a:off x="887219" y="2070000"/>
            <a:ext cx="5087075" cy="536005"/>
          </a:xfrm>
        </p:spPr>
        <p:txBody>
          <a:bodyPr anchor="t">
            <a:noAutofit/>
          </a:bodyPr>
          <a:lstStyle>
            <a:lvl1pPr marL="0" indent="0">
              <a:buNone/>
              <a:defRPr sz="2200" b="0">
                <a:solidFill>
                  <a:srgbClr val="2592D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dirty="0"/>
              <a:t>Uredite sloge besedila matrice</a:t>
            </a:r>
          </a:p>
        </p:txBody>
      </p:sp>
      <p:sp>
        <p:nvSpPr>
          <p:cNvPr id="4" name="Content Placeholder 3"/>
          <p:cNvSpPr>
            <a:spLocks noGrp="1"/>
          </p:cNvSpPr>
          <p:nvPr>
            <p:ph sz="half" idx="2"/>
          </p:nvPr>
        </p:nvSpPr>
        <p:spPr>
          <a:xfrm>
            <a:off x="581194" y="2834612"/>
            <a:ext cx="5393100" cy="2934999"/>
          </a:xfrm>
        </p:spPr>
        <p:txBody>
          <a:bodyPr anchor="t">
            <a:normAutofit/>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5" name="Text Placeholder 4"/>
          <p:cNvSpPr>
            <a:spLocks noGrp="1"/>
          </p:cNvSpPr>
          <p:nvPr>
            <p:ph type="body" sz="quarter" idx="3"/>
          </p:nvPr>
        </p:nvSpPr>
        <p:spPr>
          <a:xfrm>
            <a:off x="6523735" y="2070000"/>
            <a:ext cx="5087073" cy="553373"/>
          </a:xfrm>
        </p:spPr>
        <p:txBody>
          <a:bodyPr anchor="t">
            <a:noAutofit/>
          </a:bodyPr>
          <a:lstStyle>
            <a:lvl1pPr marL="0" indent="0">
              <a:buNone/>
              <a:defRPr sz="2200" b="0">
                <a:solidFill>
                  <a:srgbClr val="2592D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dirty="0"/>
              <a:t>Uredite sloge besedila matrice</a:t>
            </a:r>
          </a:p>
        </p:txBody>
      </p:sp>
      <p:sp>
        <p:nvSpPr>
          <p:cNvPr id="6" name="Content Placeholder 5"/>
          <p:cNvSpPr>
            <a:spLocks noGrp="1"/>
          </p:cNvSpPr>
          <p:nvPr>
            <p:ph sz="quarter" idx="4"/>
          </p:nvPr>
        </p:nvSpPr>
        <p:spPr>
          <a:xfrm>
            <a:off x="6217709" y="2834612"/>
            <a:ext cx="5393100" cy="2934999"/>
          </a:xfrm>
        </p:spPr>
        <p:txBody>
          <a:bodyPr anchor="t">
            <a:normAutofit/>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endParaRPr lang="en-US" dirty="0"/>
          </a:p>
        </p:txBody>
      </p:sp>
      <p:sp>
        <p:nvSpPr>
          <p:cNvPr id="8" name="Footer Placeholder 7"/>
          <p:cNvSpPr>
            <a:spLocks noGrp="1"/>
          </p:cNvSpPr>
          <p:nvPr>
            <p:ph type="ftr" sz="quarter" idx="11"/>
          </p:nvPr>
        </p:nvSpPr>
        <p:spPr/>
        <p:txBody>
          <a:bodyPr/>
          <a:lstStyle/>
          <a:p>
            <a:r>
              <a:rPr lang="sl-SI"/>
              <a:t>#ThriveITConf</a:t>
            </a:r>
            <a:endParaRPr lang="sl-SI" dirty="0"/>
          </a:p>
        </p:txBody>
      </p:sp>
      <p:sp>
        <p:nvSpPr>
          <p:cNvPr id="16" name="Title 1"/>
          <p:cNvSpPr>
            <a:spLocks noGrp="1"/>
          </p:cNvSpPr>
          <p:nvPr>
            <p:ph type="title"/>
          </p:nvPr>
        </p:nvSpPr>
        <p:spPr>
          <a:xfrm>
            <a:off x="446062" y="437236"/>
            <a:ext cx="9553201" cy="1013800"/>
          </a:xfrm>
        </p:spPr>
        <p:txBody>
          <a:bodyPr vert="horz" lIns="91440" tIns="45720" rIns="91440" bIns="45720" rtlCol="0" anchor="b">
            <a:normAutofit/>
          </a:bodyPr>
          <a:lstStyle>
            <a:lvl1pPr>
              <a:defRPr lang="en-US" sz="3200" dirty="0"/>
            </a:lvl1pPr>
          </a:lstStyle>
          <a:p>
            <a:pPr lvl="0"/>
            <a:r>
              <a:rPr lang="sl-SI" dirty="0"/>
              <a:t>Uredite slog naslova matrice</a:t>
            </a:r>
            <a:endParaRPr lang="en-US" dirty="0"/>
          </a:p>
        </p:txBody>
      </p:sp>
      <p:pic>
        <p:nvPicPr>
          <p:cNvPr id="18" name="Slika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3310"/>
            <a:ext cx="3088641" cy="2401549"/>
          </a:xfrm>
          <a:prstGeom prst="rect">
            <a:avLst/>
          </a:prstGeom>
        </p:spPr>
      </p:pic>
      <p:pic>
        <p:nvPicPr>
          <p:cNvPr id="19" name="Slika 18"/>
          <p:cNvPicPr>
            <a:picLocks noChangeAspect="1"/>
          </p:cNvPicPr>
          <p:nvPr userDrawn="1"/>
        </p:nvPicPr>
        <p:blipFill rotWithShape="1">
          <a:blip r:embed="rId3">
            <a:extLst>
              <a:ext uri="{28A0092B-C50C-407E-A947-70E740481C1C}">
                <a14:useLocalDpi xmlns:a14="http://schemas.microsoft.com/office/drawing/2010/main" val="0"/>
              </a:ext>
            </a:extLst>
          </a:blip>
          <a:srcRect t="1584"/>
          <a:stretch/>
        </p:blipFill>
        <p:spPr>
          <a:xfrm>
            <a:off x="10088880" y="-25638"/>
            <a:ext cx="2103120" cy="1718313"/>
          </a:xfrm>
          <a:prstGeom prst="rect">
            <a:avLst/>
          </a:prstGeom>
        </p:spPr>
      </p:pic>
    </p:spTree>
    <p:extLst>
      <p:ext uri="{BB962C8B-B14F-4D97-AF65-F5344CB8AC3E}">
        <p14:creationId xmlns:p14="http://schemas.microsoft.com/office/powerpoint/2010/main" val="3051859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amo naslov">
    <p:spTree>
      <p:nvGrpSpPr>
        <p:cNvPr id="1" name=""/>
        <p:cNvGrpSpPr/>
        <p:nvPr/>
      </p:nvGrpSpPr>
      <p:grpSpPr>
        <a:xfrm>
          <a:off x="0" y="0"/>
          <a:ext cx="0" cy="0"/>
          <a:chOff x="0" y="0"/>
          <a:chExt cx="0" cy="0"/>
        </a:xfrm>
      </p:grpSpPr>
      <p:sp>
        <p:nvSpPr>
          <p:cNvPr id="8" name="Rectangle 7"/>
          <p:cNvSpPr>
            <a:spLocks noChangeAspect="1"/>
          </p:cNvSpPr>
          <p:nvPr userDrawn="1"/>
        </p:nvSpPr>
        <p:spPr>
          <a:xfrm rot="10800000">
            <a:off x="0" y="-1"/>
            <a:ext cx="12192000" cy="1760976"/>
          </a:xfrm>
          <a:prstGeom prst="rect">
            <a:avLst/>
          </a:prstGeom>
          <a:gradFill flip="none" rotWithShape="0">
            <a:gsLst>
              <a:gs pos="23000">
                <a:srgbClr val="1653CC">
                  <a:lumMod val="51000"/>
                  <a:lumOff val="49000"/>
                  <a:alpha val="30000"/>
                </a:srgbClr>
              </a:gs>
              <a:gs pos="100000">
                <a:srgbClr val="4DB0DE"/>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4" name="Footer Placeholder 3"/>
          <p:cNvSpPr>
            <a:spLocks noGrp="1"/>
          </p:cNvSpPr>
          <p:nvPr>
            <p:ph type="ftr" sz="quarter" idx="11"/>
          </p:nvPr>
        </p:nvSpPr>
        <p:spPr/>
        <p:txBody>
          <a:bodyPr/>
          <a:lstStyle/>
          <a:p>
            <a:r>
              <a:rPr lang="sl-SI"/>
              <a:t>#ThriveITConf</a:t>
            </a:r>
            <a:endParaRPr lang="sl-SI" dirty="0"/>
          </a:p>
        </p:txBody>
      </p:sp>
      <p:sp>
        <p:nvSpPr>
          <p:cNvPr id="12" name="Title 1"/>
          <p:cNvSpPr>
            <a:spLocks noGrp="1"/>
          </p:cNvSpPr>
          <p:nvPr>
            <p:ph type="title"/>
          </p:nvPr>
        </p:nvSpPr>
        <p:spPr>
          <a:xfrm>
            <a:off x="446062" y="437236"/>
            <a:ext cx="9553201" cy="1013800"/>
          </a:xfrm>
        </p:spPr>
        <p:txBody>
          <a:bodyPr vert="horz" lIns="91440" tIns="45720" rIns="91440" bIns="45720" rtlCol="0" anchor="b">
            <a:normAutofit/>
          </a:bodyPr>
          <a:lstStyle>
            <a:lvl1pPr>
              <a:defRPr lang="en-US" sz="3200" dirty="0"/>
            </a:lvl1pPr>
          </a:lstStyle>
          <a:p>
            <a:pPr lvl="0"/>
            <a:r>
              <a:rPr lang="sl-SI" dirty="0"/>
              <a:t>Uredite slog naslova matrice</a:t>
            </a:r>
            <a:endParaRPr lang="en-US" dirty="0"/>
          </a:p>
        </p:txBody>
      </p:sp>
      <p:pic>
        <p:nvPicPr>
          <p:cNvPr id="14" name="Slika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3310"/>
            <a:ext cx="3088641" cy="2401549"/>
          </a:xfrm>
          <a:prstGeom prst="rect">
            <a:avLst/>
          </a:prstGeom>
        </p:spPr>
      </p:pic>
      <p:pic>
        <p:nvPicPr>
          <p:cNvPr id="15" name="Slika 14"/>
          <p:cNvPicPr>
            <a:picLocks noChangeAspect="1"/>
          </p:cNvPicPr>
          <p:nvPr userDrawn="1"/>
        </p:nvPicPr>
        <p:blipFill rotWithShape="1">
          <a:blip r:embed="rId3">
            <a:extLst>
              <a:ext uri="{28A0092B-C50C-407E-A947-70E740481C1C}">
                <a14:useLocalDpi xmlns:a14="http://schemas.microsoft.com/office/drawing/2010/main" val="0"/>
              </a:ext>
            </a:extLst>
          </a:blip>
          <a:srcRect t="2074"/>
          <a:stretch/>
        </p:blipFill>
        <p:spPr>
          <a:xfrm>
            <a:off x="10088880" y="-17092"/>
            <a:ext cx="2103120" cy="1709768"/>
          </a:xfrm>
          <a:prstGeom prst="rect">
            <a:avLst/>
          </a:prstGeom>
        </p:spPr>
      </p:pic>
    </p:spTree>
    <p:extLst>
      <p:ext uri="{BB962C8B-B14F-4D97-AF65-F5344CB8AC3E}">
        <p14:creationId xmlns:p14="http://schemas.microsoft.com/office/powerpoint/2010/main" val="1493071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en">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l-SI"/>
              <a:t>#ThriveITConf</a:t>
            </a:r>
            <a:endParaRPr lang="sl-SI" dirty="0"/>
          </a:p>
        </p:txBody>
      </p:sp>
      <p:pic>
        <p:nvPicPr>
          <p:cNvPr id="6" name="Slika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2635849" cy="2049484"/>
          </a:xfrm>
          <a:prstGeom prst="rect">
            <a:avLst/>
          </a:prstGeom>
        </p:spPr>
      </p:pic>
      <p:pic>
        <p:nvPicPr>
          <p:cNvPr id="7" name="Slika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11784" y="4110527"/>
            <a:ext cx="2280216" cy="2747473"/>
          </a:xfrm>
          <a:prstGeom prst="rect">
            <a:avLst/>
          </a:prstGeom>
        </p:spPr>
      </p:pic>
    </p:spTree>
    <p:extLst>
      <p:ext uri="{BB962C8B-B14F-4D97-AF65-F5344CB8AC3E}">
        <p14:creationId xmlns:p14="http://schemas.microsoft.com/office/powerpoint/2010/main" val="1119483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Naslov in slika">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rgbClr val="2592D5"/>
                </a:solidFill>
              </a:defRPr>
            </a:lvl1pPr>
          </a:lstStyle>
          <a:p>
            <a:r>
              <a:rPr lang="sl-SI" dirty="0"/>
              <a:t>Uredite slog naslova matrice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sl-SI"/>
              <a:t>Kliknite ikono, če želite dodati sliko</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l-SI"/>
              <a:t>Uredite sloge besedila matrice</a:t>
            </a:r>
          </a:p>
        </p:txBody>
      </p:sp>
      <p:sp>
        <p:nvSpPr>
          <p:cNvPr id="6" name="Footer Placeholder 5"/>
          <p:cNvSpPr>
            <a:spLocks noGrp="1"/>
          </p:cNvSpPr>
          <p:nvPr>
            <p:ph type="ftr" sz="quarter" idx="11"/>
          </p:nvPr>
        </p:nvSpPr>
        <p:spPr/>
        <p:txBody>
          <a:bodyPr/>
          <a:lstStyle/>
          <a:p>
            <a:r>
              <a:rPr lang="sl-SI"/>
              <a:t>#ThriveITConf</a:t>
            </a:r>
            <a:endParaRPr lang="sl-SI" dirty="0"/>
          </a:p>
        </p:txBody>
      </p:sp>
      <p:pic>
        <p:nvPicPr>
          <p:cNvPr id="9" name="Slika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2635849" cy="2049484"/>
          </a:xfrm>
          <a:prstGeom prst="rect">
            <a:avLst/>
          </a:prstGeom>
        </p:spPr>
      </p:pic>
      <p:pic>
        <p:nvPicPr>
          <p:cNvPr id="10" name="Slika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11784" y="4110527"/>
            <a:ext cx="2280216" cy="2747473"/>
          </a:xfrm>
          <a:prstGeom prst="rect">
            <a:avLst/>
          </a:prstGeom>
        </p:spPr>
      </p:pic>
    </p:spTree>
    <p:extLst>
      <p:ext uri="{BB962C8B-B14F-4D97-AF65-F5344CB8AC3E}">
        <p14:creationId xmlns:p14="http://schemas.microsoft.com/office/powerpoint/2010/main" val="2453463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2223696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sl-SI" dirty="0"/>
              <a:t>Uredite slog naslova matrice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sl-SI" dirty="0"/>
              <a:t>Uredite sloge besedila matrice</a:t>
            </a:r>
          </a:p>
          <a:p>
            <a:pPr lvl="1"/>
            <a:r>
              <a:rPr lang="sl-SI" dirty="0"/>
              <a:t>Druga raven</a:t>
            </a:r>
          </a:p>
          <a:p>
            <a:pPr lvl="2"/>
            <a:r>
              <a:rPr lang="sl-SI" dirty="0"/>
              <a:t>Tretja raven</a:t>
            </a:r>
          </a:p>
          <a:p>
            <a:pPr lvl="3"/>
            <a:r>
              <a:rPr lang="sl-SI" dirty="0"/>
              <a:t>Četrta raven</a:t>
            </a:r>
          </a:p>
          <a:p>
            <a:pPr lvl="4"/>
            <a:r>
              <a:rPr lang="sl-SI" dirty="0"/>
              <a:t>Peta raven</a:t>
            </a:r>
            <a:endParaRPr lang="en-US" dirty="0"/>
          </a:p>
        </p:txBody>
      </p:sp>
      <p:sp>
        <p:nvSpPr>
          <p:cNvPr id="5" name="Footer Placeholder 4"/>
          <p:cNvSpPr>
            <a:spLocks noGrp="1"/>
          </p:cNvSpPr>
          <p:nvPr>
            <p:ph type="ftr" sz="quarter" idx="3"/>
          </p:nvPr>
        </p:nvSpPr>
        <p:spPr>
          <a:xfrm>
            <a:off x="2637395" y="5934997"/>
            <a:ext cx="6917210" cy="365125"/>
          </a:xfrm>
          <a:prstGeom prst="rect">
            <a:avLst/>
          </a:prstGeom>
        </p:spPr>
        <p:txBody>
          <a:bodyPr vert="horz" lIns="91440" tIns="45720" rIns="91440" bIns="45720" rtlCol="0" anchor="ctr"/>
          <a:lstStyle>
            <a:lvl1pPr algn="ctr">
              <a:defRPr sz="1000" cap="none">
                <a:solidFill>
                  <a:srgbClr val="2592D5"/>
                </a:solidFill>
                <a:latin typeface="Bahnschrift" panose="020B0502040204020203" pitchFamily="34" charset="0"/>
              </a:defRPr>
            </a:lvl1pPr>
          </a:lstStyle>
          <a:p>
            <a:r>
              <a:rPr lang="en-US"/>
              <a:t>#ThriveITConf</a:t>
            </a:r>
            <a:endParaRPr lang="en-US" dirty="0"/>
          </a:p>
        </p:txBody>
      </p:sp>
    </p:spTree>
    <p:extLst>
      <p:ext uri="{BB962C8B-B14F-4D97-AF65-F5344CB8AC3E}">
        <p14:creationId xmlns:p14="http://schemas.microsoft.com/office/powerpoint/2010/main" val="23050539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1" r:id="rId8"/>
    <p:sldLayoutId id="2147483682" r:id="rId9"/>
    <p:sldLayoutId id="2147483683" r:id="rId10"/>
    <p:sldLayoutId id="2147483684" r:id="rId11"/>
    <p:sldLayoutId id="2147483685" r:id="rId12"/>
    <p:sldLayoutId id="2147483686" r:id="rId13"/>
    <p:sldLayoutId id="2147483687" r:id="rId14"/>
  </p:sldLayoutIdLst>
  <p:hf sldNum="0" hdr="0" dt="0"/>
  <p:txStyles>
    <p:titleStyle>
      <a:lvl1pPr algn="l" defTabSz="457200" rtl="0" eaLnBrk="1" latinLnBrk="0" hangingPunct="1">
        <a:spcBef>
          <a:spcPct val="0"/>
        </a:spcBef>
        <a:buNone/>
        <a:defRPr sz="2800" b="0" kern="1200" cap="none" baseline="0">
          <a:solidFill>
            <a:schemeClr val="bg1"/>
          </a:solidFill>
          <a:latin typeface="Bahnschrift" panose="020B0502040204020203"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Arial" panose="020B0604020202020204" pitchFamily="34" charset="0"/>
        <a:buChar char="•"/>
        <a:defRPr sz="1800" kern="1200">
          <a:solidFill>
            <a:schemeClr val="tx2"/>
          </a:solidFill>
          <a:latin typeface="Gadugi" panose="020B0502040204020203" pitchFamily="34" charset="0"/>
          <a:ea typeface="Gadugi" panose="020B0502040204020203" pitchFamily="34" charset="0"/>
          <a:cs typeface="+mn-cs"/>
        </a:defRPr>
      </a:lvl1pPr>
      <a:lvl2pPr marL="630000" indent="-306000" algn="l" defTabSz="457200" rtl="0" eaLnBrk="1" latinLnBrk="0" hangingPunct="1">
        <a:spcBef>
          <a:spcPct val="20000"/>
        </a:spcBef>
        <a:spcAft>
          <a:spcPts val="600"/>
        </a:spcAft>
        <a:buClr>
          <a:schemeClr val="accent2"/>
        </a:buClr>
        <a:buSzPct val="92000"/>
        <a:buFont typeface="Arial" panose="020B0604020202020204" pitchFamily="34" charset="0"/>
        <a:buChar char="•"/>
        <a:defRPr sz="1600" kern="1200">
          <a:solidFill>
            <a:schemeClr val="tx2"/>
          </a:solidFill>
          <a:latin typeface="Gadugi" panose="020B0502040204020203" pitchFamily="34" charset="0"/>
          <a:ea typeface="Gadugi" panose="020B0502040204020203" pitchFamily="34" charset="0"/>
          <a:cs typeface="+mn-cs"/>
        </a:defRPr>
      </a:lvl2pPr>
      <a:lvl3pPr marL="900000" indent="-270000" algn="l" defTabSz="457200" rtl="0" eaLnBrk="1" latinLnBrk="0" hangingPunct="1">
        <a:spcBef>
          <a:spcPct val="20000"/>
        </a:spcBef>
        <a:spcAft>
          <a:spcPts val="600"/>
        </a:spcAft>
        <a:buClr>
          <a:schemeClr val="accent2"/>
        </a:buClr>
        <a:buSzPct val="92000"/>
        <a:buFont typeface="Arial" panose="020B0604020202020204" pitchFamily="34" charset="0"/>
        <a:buChar char="•"/>
        <a:defRPr sz="1400" kern="1200">
          <a:solidFill>
            <a:schemeClr val="tx2"/>
          </a:solidFill>
          <a:latin typeface="Gadugi" panose="020B0502040204020203" pitchFamily="34" charset="0"/>
          <a:ea typeface="Gadugi" panose="020B0502040204020203" pitchFamily="34" charset="0"/>
          <a:cs typeface="+mn-cs"/>
        </a:defRPr>
      </a:lvl3pPr>
      <a:lvl4pPr marL="1242000" indent="-234000" algn="l" defTabSz="457200" rtl="0" eaLnBrk="1" latinLnBrk="0" hangingPunct="1">
        <a:spcBef>
          <a:spcPct val="20000"/>
        </a:spcBef>
        <a:spcAft>
          <a:spcPts val="600"/>
        </a:spcAft>
        <a:buClr>
          <a:schemeClr val="accent2"/>
        </a:buClr>
        <a:buSzPct val="92000"/>
        <a:buFont typeface="Arial" panose="020B0604020202020204" pitchFamily="34" charset="0"/>
        <a:buChar char="•"/>
        <a:defRPr sz="1200" kern="1200">
          <a:solidFill>
            <a:schemeClr val="tx2"/>
          </a:solidFill>
          <a:latin typeface="Gadugi" panose="020B0502040204020203" pitchFamily="34" charset="0"/>
          <a:ea typeface="Gadugi" panose="020B0502040204020203" pitchFamily="34" charset="0"/>
          <a:cs typeface="+mn-cs"/>
        </a:defRPr>
      </a:lvl4pPr>
      <a:lvl5pPr marL="1602000" indent="-234000" algn="l" defTabSz="457200" rtl="0" eaLnBrk="1" latinLnBrk="0" hangingPunct="1">
        <a:spcBef>
          <a:spcPct val="20000"/>
        </a:spcBef>
        <a:spcAft>
          <a:spcPts val="600"/>
        </a:spcAft>
        <a:buClr>
          <a:schemeClr val="accent2"/>
        </a:buClr>
        <a:buSzPct val="92000"/>
        <a:buFont typeface="Arial" panose="020B0604020202020204" pitchFamily="34" charset="0"/>
        <a:buChar char="•"/>
        <a:defRPr sz="1200" kern="1200">
          <a:solidFill>
            <a:schemeClr val="tx2"/>
          </a:solidFill>
          <a:latin typeface="Gadugi" panose="020B0502040204020203" pitchFamily="34" charset="0"/>
          <a:ea typeface="Gadugi" panose="020B0502040204020203" pitchFamily="34" charset="0"/>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4.png"/><Relationship Id="rId4" Type="http://schemas.openxmlformats.org/officeDocument/2006/relationships/diagramLayout" Target="../diagrams/layout1.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197917" y="3918329"/>
            <a:ext cx="7594222" cy="1694602"/>
          </a:xfrm>
        </p:spPr>
        <p:txBody>
          <a:bodyPr/>
          <a:lstStyle/>
          <a:p>
            <a:r>
              <a:rPr lang="en-US" dirty="0"/>
              <a:t>Threat modeling for SharePoint Online</a:t>
            </a:r>
            <a:endParaRPr lang="sl-SI" dirty="0"/>
          </a:p>
        </p:txBody>
      </p:sp>
      <p:sp>
        <p:nvSpPr>
          <p:cNvPr id="3" name="Text Placeholder 2"/>
          <p:cNvSpPr>
            <a:spLocks noGrp="1"/>
          </p:cNvSpPr>
          <p:nvPr>
            <p:ph type="body" sz="quarter" idx="11"/>
          </p:nvPr>
        </p:nvSpPr>
        <p:spPr/>
        <p:txBody>
          <a:bodyPr/>
          <a:lstStyle/>
          <a:p>
            <a:r>
              <a:rPr lang="en-US" dirty="0"/>
              <a:t>Ivan Vagunin</a:t>
            </a:r>
            <a:endParaRPr lang="sl-SI" dirty="0"/>
          </a:p>
        </p:txBody>
      </p:sp>
      <p:sp>
        <p:nvSpPr>
          <p:cNvPr id="4" name="Text Placeholder 3"/>
          <p:cNvSpPr>
            <a:spLocks noGrp="1"/>
          </p:cNvSpPr>
          <p:nvPr>
            <p:ph type="body" sz="quarter" idx="12"/>
          </p:nvPr>
        </p:nvSpPr>
        <p:spPr/>
        <p:txBody>
          <a:bodyPr>
            <a:normAutofit/>
          </a:bodyPr>
          <a:lstStyle/>
          <a:p>
            <a:r>
              <a:rPr lang="en-US" dirty="0"/>
              <a:t>i</a:t>
            </a:r>
            <a:r>
              <a:rPr lang="en-US" dirty="0">
                <a:latin typeface="Times New Roman" panose="02020603050405020304" pitchFamily="18" charset="0"/>
                <a:cs typeface="Times New Roman" panose="02020603050405020304" pitchFamily="18" charset="0"/>
              </a:rPr>
              <a:t>█</a:t>
            </a:r>
            <a:r>
              <a:rPr lang="en-US" dirty="0"/>
              <a:t>an</a:t>
            </a:r>
            <a:r>
              <a:rPr lang="en-US" dirty="0">
                <a:latin typeface="Times New Roman" panose="02020603050405020304" pitchFamily="18" charset="0"/>
                <a:cs typeface="Times New Roman" panose="02020603050405020304" pitchFamily="18" charset="0"/>
              </a:rPr>
              <a:t>███in@██a██</a:t>
            </a:r>
            <a:r>
              <a:rPr lang="en-US" dirty="0"/>
              <a:t>.</a:t>
            </a:r>
            <a:r>
              <a:rPr lang="en-US" dirty="0">
                <a:latin typeface="Times New Roman" panose="02020603050405020304" pitchFamily="18" charset="0"/>
                <a:cs typeface="Times New Roman" panose="02020603050405020304" pitchFamily="18" charset="0"/>
              </a:rPr>
              <a:t>██</a:t>
            </a:r>
            <a:endParaRPr lang="en-US" dirty="0"/>
          </a:p>
        </p:txBody>
      </p:sp>
      <p:sp>
        <p:nvSpPr>
          <p:cNvPr id="5" name="Text Placeholder 4"/>
          <p:cNvSpPr>
            <a:spLocks noGrp="1"/>
          </p:cNvSpPr>
          <p:nvPr>
            <p:ph type="body" sz="quarter" idx="13"/>
          </p:nvPr>
        </p:nvSpPr>
        <p:spPr/>
        <p:txBody>
          <a:bodyPr/>
          <a:lstStyle/>
          <a:p>
            <a:r>
              <a:rPr lang="en-US" dirty="0"/>
              <a:t>@ivagunin</a:t>
            </a:r>
            <a:endParaRPr lang="sl-SI" dirty="0"/>
          </a:p>
        </p:txBody>
      </p:sp>
      <p:sp>
        <p:nvSpPr>
          <p:cNvPr id="6" name="Footer Placeholder 5"/>
          <p:cNvSpPr>
            <a:spLocks noGrp="1"/>
          </p:cNvSpPr>
          <p:nvPr>
            <p:ph type="ftr" sz="quarter" idx="3"/>
          </p:nvPr>
        </p:nvSpPr>
        <p:spPr/>
        <p:txBody>
          <a:bodyPr/>
          <a:lstStyle/>
          <a:p>
            <a:r>
              <a:rPr lang="sl-SI"/>
              <a:t>#ThriveITConf</a:t>
            </a:r>
            <a:endParaRPr lang="sl-SI" dirty="0"/>
          </a:p>
        </p:txBody>
      </p:sp>
    </p:spTree>
    <p:extLst>
      <p:ext uri="{BB962C8B-B14F-4D97-AF65-F5344CB8AC3E}">
        <p14:creationId xmlns:p14="http://schemas.microsoft.com/office/powerpoint/2010/main" val="1453084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993A5-8BEA-4760-A37F-B89E4028F024}"/>
              </a:ext>
            </a:extLst>
          </p:cNvPr>
          <p:cNvSpPr>
            <a:spLocks noGrp="1"/>
          </p:cNvSpPr>
          <p:nvPr>
            <p:ph type="title"/>
          </p:nvPr>
        </p:nvSpPr>
        <p:spPr/>
        <p:txBody>
          <a:bodyPr/>
          <a:lstStyle/>
          <a:p>
            <a:r>
              <a:rPr lang="en-US" dirty="0"/>
              <a:t>Modern site creation</a:t>
            </a:r>
            <a:endParaRPr lang="fi-FI" dirty="0"/>
          </a:p>
        </p:txBody>
      </p:sp>
      <p:pic>
        <p:nvPicPr>
          <p:cNvPr id="3" name="Picture 2">
            <a:extLst>
              <a:ext uri="{FF2B5EF4-FFF2-40B4-BE49-F238E27FC236}">
                <a16:creationId xmlns:a16="http://schemas.microsoft.com/office/drawing/2014/main" id="{5B672A61-FABE-4A52-8249-B4D5950EBCFA}"/>
              </a:ext>
            </a:extLst>
          </p:cNvPr>
          <p:cNvPicPr>
            <a:picLocks noChangeAspect="1"/>
          </p:cNvPicPr>
          <p:nvPr/>
        </p:nvPicPr>
        <p:blipFill>
          <a:blip r:embed="rId2"/>
          <a:stretch>
            <a:fillRect/>
          </a:stretch>
        </p:blipFill>
        <p:spPr>
          <a:xfrm>
            <a:off x="2835478" y="1973018"/>
            <a:ext cx="6120389" cy="4356499"/>
          </a:xfrm>
          <a:prstGeom prst="rect">
            <a:avLst/>
          </a:prstGeom>
        </p:spPr>
      </p:pic>
    </p:spTree>
    <p:extLst>
      <p:ext uri="{BB962C8B-B14F-4D97-AF65-F5344CB8AC3E}">
        <p14:creationId xmlns:p14="http://schemas.microsoft.com/office/powerpoint/2010/main" val="3315810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7D42-39EE-4AB4-B207-E706B15E31A3}"/>
              </a:ext>
            </a:extLst>
          </p:cNvPr>
          <p:cNvSpPr>
            <a:spLocks noGrp="1"/>
          </p:cNvSpPr>
          <p:nvPr>
            <p:ph type="title"/>
          </p:nvPr>
        </p:nvSpPr>
        <p:spPr/>
        <p:txBody>
          <a:bodyPr/>
          <a:lstStyle/>
          <a:p>
            <a:r>
              <a:rPr lang="en-US" dirty="0"/>
              <a:t>Attack trees</a:t>
            </a:r>
            <a:endParaRPr lang="fi-FI" dirty="0"/>
          </a:p>
        </p:txBody>
      </p:sp>
      <p:graphicFrame>
        <p:nvGraphicFramePr>
          <p:cNvPr id="4" name="Diagram 3">
            <a:extLst>
              <a:ext uri="{FF2B5EF4-FFF2-40B4-BE49-F238E27FC236}">
                <a16:creationId xmlns:a16="http://schemas.microsoft.com/office/drawing/2014/main" id="{1C0F1B52-8FB2-40AB-9596-8018BAE41FC4}"/>
              </a:ext>
            </a:extLst>
          </p:cNvPr>
          <p:cNvGraphicFramePr/>
          <p:nvPr>
            <p:extLst>
              <p:ext uri="{D42A27DB-BD31-4B8C-83A1-F6EECF244321}">
                <p14:modId xmlns:p14="http://schemas.microsoft.com/office/powerpoint/2010/main" val="2042123198"/>
              </p:ext>
            </p:extLst>
          </p:nvPr>
        </p:nvGraphicFramePr>
        <p:xfrm>
          <a:off x="2158390" y="1669409"/>
          <a:ext cx="7875219" cy="5300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9559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7D42-39EE-4AB4-B207-E706B15E31A3}"/>
              </a:ext>
            </a:extLst>
          </p:cNvPr>
          <p:cNvSpPr>
            <a:spLocks noGrp="1"/>
          </p:cNvSpPr>
          <p:nvPr>
            <p:ph type="title"/>
          </p:nvPr>
        </p:nvSpPr>
        <p:spPr/>
        <p:txBody>
          <a:bodyPr/>
          <a:lstStyle/>
          <a:p>
            <a:r>
              <a:rPr lang="en-US" dirty="0"/>
              <a:t>STRIDE</a:t>
            </a:r>
            <a:endParaRPr lang="fi-FI" dirty="0"/>
          </a:p>
        </p:txBody>
      </p:sp>
      <p:sp>
        <p:nvSpPr>
          <p:cNvPr id="3" name="Text Placeholder 2">
            <a:extLst>
              <a:ext uri="{FF2B5EF4-FFF2-40B4-BE49-F238E27FC236}">
                <a16:creationId xmlns:a16="http://schemas.microsoft.com/office/drawing/2014/main" id="{F6118734-F420-4642-B895-B02A4FAC7061}"/>
              </a:ext>
            </a:extLst>
          </p:cNvPr>
          <p:cNvSpPr>
            <a:spLocks noGrp="1"/>
          </p:cNvSpPr>
          <p:nvPr>
            <p:ph idx="1"/>
          </p:nvPr>
        </p:nvSpPr>
        <p:spPr/>
        <p:txBody>
          <a:bodyPr>
            <a:normAutofit fontScale="92500"/>
          </a:bodyPr>
          <a:lstStyle/>
          <a:p>
            <a:pPr marL="0" indent="0">
              <a:buNone/>
            </a:pPr>
            <a:r>
              <a:rPr lang="en-US" sz="2400" dirty="0">
                <a:solidFill>
                  <a:schemeClr val="tx1">
                    <a:lumMod val="65000"/>
                    <a:lumOff val="35000"/>
                  </a:schemeClr>
                </a:solidFill>
              </a:rPr>
              <a:t>STRIDE framework for threat enumeration</a:t>
            </a:r>
          </a:p>
          <a:p>
            <a:r>
              <a:rPr lang="en-US" sz="2400" b="1" dirty="0">
                <a:solidFill>
                  <a:schemeClr val="accent1">
                    <a:lumMod val="75000"/>
                  </a:schemeClr>
                </a:solidFill>
              </a:rPr>
              <a:t>S</a:t>
            </a:r>
            <a:r>
              <a:rPr lang="en-US" sz="2400" dirty="0">
                <a:solidFill>
                  <a:schemeClr val="accent1">
                    <a:lumMod val="75000"/>
                  </a:schemeClr>
                </a:solidFill>
              </a:rPr>
              <a:t>poofing</a:t>
            </a:r>
            <a:r>
              <a:rPr lang="en-US" sz="2400" dirty="0"/>
              <a:t> </a:t>
            </a:r>
            <a:r>
              <a:rPr lang="en-US" sz="2400" dirty="0">
                <a:solidFill>
                  <a:schemeClr val="tx1">
                    <a:lumMod val="65000"/>
                    <a:lumOff val="35000"/>
                  </a:schemeClr>
                </a:solidFill>
              </a:rPr>
              <a:t>- Pretending to be something or someone other than yourself</a:t>
            </a:r>
          </a:p>
          <a:p>
            <a:r>
              <a:rPr lang="en-US" sz="2400" b="1" dirty="0">
                <a:solidFill>
                  <a:schemeClr val="accent1">
                    <a:lumMod val="75000"/>
                  </a:schemeClr>
                </a:solidFill>
              </a:rPr>
              <a:t>T</a:t>
            </a:r>
            <a:r>
              <a:rPr lang="en-US" sz="2400" dirty="0">
                <a:solidFill>
                  <a:schemeClr val="accent1">
                    <a:lumMod val="75000"/>
                  </a:schemeClr>
                </a:solidFill>
              </a:rPr>
              <a:t>ampering</a:t>
            </a:r>
            <a:r>
              <a:rPr lang="en-US" sz="2400" dirty="0"/>
              <a:t> </a:t>
            </a:r>
            <a:r>
              <a:rPr lang="en-US" sz="2400" dirty="0">
                <a:solidFill>
                  <a:schemeClr val="tx1">
                    <a:lumMod val="65000"/>
                    <a:lumOff val="35000"/>
                  </a:schemeClr>
                </a:solidFill>
              </a:rPr>
              <a:t>- Modifying something on disk, on a network, or in memory</a:t>
            </a:r>
          </a:p>
          <a:p>
            <a:r>
              <a:rPr lang="en-US" sz="2400" b="1" dirty="0">
                <a:solidFill>
                  <a:schemeClr val="accent1">
                    <a:lumMod val="75000"/>
                  </a:schemeClr>
                </a:solidFill>
              </a:rPr>
              <a:t>R</a:t>
            </a:r>
            <a:r>
              <a:rPr lang="en-US" sz="2400" dirty="0">
                <a:solidFill>
                  <a:schemeClr val="accent1">
                    <a:lumMod val="75000"/>
                  </a:schemeClr>
                </a:solidFill>
              </a:rPr>
              <a:t>epudiation</a:t>
            </a:r>
            <a:r>
              <a:rPr lang="en-US" sz="2400" dirty="0"/>
              <a:t> - </a:t>
            </a:r>
            <a:r>
              <a:rPr lang="en-US" sz="2400" dirty="0">
                <a:solidFill>
                  <a:schemeClr val="tx1">
                    <a:lumMod val="65000"/>
                    <a:lumOff val="35000"/>
                  </a:schemeClr>
                </a:solidFill>
              </a:rPr>
              <a:t>Claiming that you didn’t do something</a:t>
            </a:r>
          </a:p>
          <a:p>
            <a:r>
              <a:rPr lang="en-US" sz="2400" b="1" dirty="0">
                <a:solidFill>
                  <a:schemeClr val="accent1">
                    <a:lumMod val="75000"/>
                  </a:schemeClr>
                </a:solidFill>
              </a:rPr>
              <a:t>I</a:t>
            </a:r>
            <a:r>
              <a:rPr lang="en-US" sz="2400" dirty="0">
                <a:solidFill>
                  <a:schemeClr val="accent1">
                    <a:lumMod val="75000"/>
                  </a:schemeClr>
                </a:solidFill>
              </a:rPr>
              <a:t>nformation disclosure </a:t>
            </a:r>
            <a:r>
              <a:rPr lang="en-US" sz="2400" dirty="0">
                <a:solidFill>
                  <a:schemeClr val="tx1">
                    <a:lumMod val="65000"/>
                    <a:lumOff val="35000"/>
                  </a:schemeClr>
                </a:solidFill>
              </a:rPr>
              <a:t>- Providing information to someone not authorized to see it</a:t>
            </a:r>
          </a:p>
          <a:p>
            <a:r>
              <a:rPr lang="en-US" sz="2400" b="1" dirty="0">
                <a:solidFill>
                  <a:schemeClr val="accent1">
                    <a:lumMod val="75000"/>
                  </a:schemeClr>
                </a:solidFill>
              </a:rPr>
              <a:t>D</a:t>
            </a:r>
            <a:r>
              <a:rPr lang="en-US" sz="2400" dirty="0">
                <a:solidFill>
                  <a:schemeClr val="accent1">
                    <a:lumMod val="75000"/>
                  </a:schemeClr>
                </a:solidFill>
              </a:rPr>
              <a:t>enial of service</a:t>
            </a:r>
            <a:r>
              <a:rPr lang="en-US" sz="2400" dirty="0"/>
              <a:t> </a:t>
            </a:r>
            <a:r>
              <a:rPr lang="en-US" sz="2400" dirty="0">
                <a:solidFill>
                  <a:schemeClr val="tx1">
                    <a:lumMod val="65000"/>
                    <a:lumOff val="35000"/>
                  </a:schemeClr>
                </a:solidFill>
              </a:rPr>
              <a:t>- Absorbing resources needed to provide service</a:t>
            </a:r>
          </a:p>
          <a:p>
            <a:r>
              <a:rPr lang="en-US" sz="2400" b="1" dirty="0">
                <a:solidFill>
                  <a:schemeClr val="accent1">
                    <a:lumMod val="75000"/>
                  </a:schemeClr>
                </a:solidFill>
              </a:rPr>
              <a:t>E</a:t>
            </a:r>
            <a:r>
              <a:rPr lang="en-US" sz="2400" dirty="0">
                <a:solidFill>
                  <a:schemeClr val="accent1">
                    <a:lumMod val="75000"/>
                  </a:schemeClr>
                </a:solidFill>
              </a:rPr>
              <a:t>levation of privileges </a:t>
            </a:r>
            <a:r>
              <a:rPr lang="en-US" sz="2400" dirty="0">
                <a:solidFill>
                  <a:schemeClr val="tx1">
                    <a:lumMod val="65000"/>
                    <a:lumOff val="35000"/>
                  </a:schemeClr>
                </a:solidFill>
              </a:rPr>
              <a:t>- Allowing someone to do </a:t>
            </a:r>
            <a:r>
              <a:rPr lang="en-US" sz="2400" dirty="0" err="1">
                <a:solidFill>
                  <a:schemeClr val="tx1">
                    <a:lumMod val="65000"/>
                    <a:lumOff val="35000"/>
                  </a:schemeClr>
                </a:solidFill>
              </a:rPr>
              <a:t>smth</a:t>
            </a:r>
            <a:r>
              <a:rPr lang="en-US" sz="2400" dirty="0">
                <a:solidFill>
                  <a:schemeClr val="tx1">
                    <a:lumMod val="65000"/>
                    <a:lumOff val="35000"/>
                  </a:schemeClr>
                </a:solidFill>
              </a:rPr>
              <a:t> they’re not authorized to</a:t>
            </a:r>
          </a:p>
          <a:p>
            <a:endParaRPr lang="en-US" dirty="0"/>
          </a:p>
          <a:p>
            <a:endParaRPr lang="fi-FI" dirty="0"/>
          </a:p>
        </p:txBody>
      </p:sp>
    </p:spTree>
    <p:extLst>
      <p:ext uri="{BB962C8B-B14F-4D97-AF65-F5344CB8AC3E}">
        <p14:creationId xmlns:p14="http://schemas.microsoft.com/office/powerpoint/2010/main" val="3413505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3408-CB3C-4786-B262-5A922362EDB9}"/>
              </a:ext>
            </a:extLst>
          </p:cNvPr>
          <p:cNvSpPr>
            <a:spLocks noGrp="1"/>
          </p:cNvSpPr>
          <p:nvPr>
            <p:ph type="title"/>
          </p:nvPr>
        </p:nvSpPr>
        <p:spPr/>
        <p:txBody>
          <a:bodyPr/>
          <a:lstStyle/>
          <a:p>
            <a:r>
              <a:rPr lang="en-US" dirty="0"/>
              <a:t>S - Spoofing</a:t>
            </a:r>
          </a:p>
        </p:txBody>
      </p:sp>
      <p:graphicFrame>
        <p:nvGraphicFramePr>
          <p:cNvPr id="4" name="Diagram 3">
            <a:extLst>
              <a:ext uri="{FF2B5EF4-FFF2-40B4-BE49-F238E27FC236}">
                <a16:creationId xmlns:a16="http://schemas.microsoft.com/office/drawing/2014/main" id="{E80742AE-1285-4783-8B8F-76CE341B4177}"/>
              </a:ext>
            </a:extLst>
          </p:cNvPr>
          <p:cNvGraphicFramePr/>
          <p:nvPr>
            <p:extLst>
              <p:ext uri="{D42A27DB-BD31-4B8C-83A1-F6EECF244321}">
                <p14:modId xmlns:p14="http://schemas.microsoft.com/office/powerpoint/2010/main" val="1247343637"/>
              </p:ext>
            </p:extLst>
          </p:nvPr>
        </p:nvGraphicFramePr>
        <p:xfrm>
          <a:off x="1742665" y="2071184"/>
          <a:ext cx="8706670" cy="4382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3181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3408-CB3C-4786-B262-5A922362EDB9}"/>
              </a:ext>
            </a:extLst>
          </p:cNvPr>
          <p:cNvSpPr>
            <a:spLocks noGrp="1"/>
          </p:cNvSpPr>
          <p:nvPr>
            <p:ph type="title"/>
          </p:nvPr>
        </p:nvSpPr>
        <p:spPr/>
        <p:txBody>
          <a:bodyPr/>
          <a:lstStyle/>
          <a:p>
            <a:r>
              <a:rPr lang="en-US" dirty="0"/>
              <a:t>T - Tampering</a:t>
            </a:r>
          </a:p>
        </p:txBody>
      </p:sp>
      <p:graphicFrame>
        <p:nvGraphicFramePr>
          <p:cNvPr id="4" name="Diagram 3">
            <a:extLst>
              <a:ext uri="{FF2B5EF4-FFF2-40B4-BE49-F238E27FC236}">
                <a16:creationId xmlns:a16="http://schemas.microsoft.com/office/drawing/2014/main" id="{3F6C81FF-2398-45DB-92FC-388690E029F0}"/>
              </a:ext>
            </a:extLst>
          </p:cNvPr>
          <p:cNvGraphicFramePr/>
          <p:nvPr>
            <p:extLst>
              <p:ext uri="{D42A27DB-BD31-4B8C-83A1-F6EECF244321}">
                <p14:modId xmlns:p14="http://schemas.microsoft.com/office/powerpoint/2010/main" val="1481558939"/>
              </p:ext>
            </p:extLst>
          </p:nvPr>
        </p:nvGraphicFramePr>
        <p:xfrm>
          <a:off x="1976176" y="2238312"/>
          <a:ext cx="8239648" cy="4299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5325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3408-CB3C-4786-B262-5A922362EDB9}"/>
              </a:ext>
            </a:extLst>
          </p:cNvPr>
          <p:cNvSpPr>
            <a:spLocks noGrp="1"/>
          </p:cNvSpPr>
          <p:nvPr>
            <p:ph type="title"/>
          </p:nvPr>
        </p:nvSpPr>
        <p:spPr/>
        <p:txBody>
          <a:bodyPr/>
          <a:lstStyle/>
          <a:p>
            <a:r>
              <a:rPr lang="en-US" dirty="0"/>
              <a:t>R - Repudiation</a:t>
            </a:r>
          </a:p>
        </p:txBody>
      </p:sp>
      <p:graphicFrame>
        <p:nvGraphicFramePr>
          <p:cNvPr id="4" name="Diagram 3">
            <a:extLst>
              <a:ext uri="{FF2B5EF4-FFF2-40B4-BE49-F238E27FC236}">
                <a16:creationId xmlns:a16="http://schemas.microsoft.com/office/drawing/2014/main" id="{5006690A-E5E6-4FD7-B2A0-213F99FB8B42}"/>
              </a:ext>
            </a:extLst>
          </p:cNvPr>
          <p:cNvGraphicFramePr/>
          <p:nvPr>
            <p:extLst>
              <p:ext uri="{D42A27DB-BD31-4B8C-83A1-F6EECF244321}">
                <p14:modId xmlns:p14="http://schemas.microsoft.com/office/powerpoint/2010/main" val="2638220346"/>
              </p:ext>
            </p:extLst>
          </p:nvPr>
        </p:nvGraphicFramePr>
        <p:xfrm>
          <a:off x="2472832" y="2342626"/>
          <a:ext cx="7246335" cy="4078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708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3408-CB3C-4786-B262-5A922362EDB9}"/>
              </a:ext>
            </a:extLst>
          </p:cNvPr>
          <p:cNvSpPr>
            <a:spLocks noGrp="1"/>
          </p:cNvSpPr>
          <p:nvPr>
            <p:ph type="title"/>
          </p:nvPr>
        </p:nvSpPr>
        <p:spPr/>
        <p:txBody>
          <a:bodyPr/>
          <a:lstStyle/>
          <a:p>
            <a:r>
              <a:rPr lang="en-US" dirty="0"/>
              <a:t>I - Information disclosure </a:t>
            </a:r>
          </a:p>
        </p:txBody>
      </p:sp>
      <p:graphicFrame>
        <p:nvGraphicFramePr>
          <p:cNvPr id="4" name="Diagram 3">
            <a:extLst>
              <a:ext uri="{FF2B5EF4-FFF2-40B4-BE49-F238E27FC236}">
                <a16:creationId xmlns:a16="http://schemas.microsoft.com/office/drawing/2014/main" id="{9E2DBA7D-A9B8-4044-8CCE-C9970F600562}"/>
              </a:ext>
            </a:extLst>
          </p:cNvPr>
          <p:cNvGraphicFramePr/>
          <p:nvPr>
            <p:extLst>
              <p:ext uri="{D42A27DB-BD31-4B8C-83A1-F6EECF244321}">
                <p14:modId xmlns:p14="http://schemas.microsoft.com/office/powerpoint/2010/main" val="2320839948"/>
              </p:ext>
            </p:extLst>
          </p:nvPr>
        </p:nvGraphicFramePr>
        <p:xfrm>
          <a:off x="1840523" y="2224491"/>
          <a:ext cx="8510954" cy="4196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0519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3408-CB3C-4786-B262-5A922362EDB9}"/>
              </a:ext>
            </a:extLst>
          </p:cNvPr>
          <p:cNvSpPr>
            <a:spLocks noGrp="1"/>
          </p:cNvSpPr>
          <p:nvPr>
            <p:ph type="title"/>
          </p:nvPr>
        </p:nvSpPr>
        <p:spPr/>
        <p:txBody>
          <a:bodyPr/>
          <a:lstStyle/>
          <a:p>
            <a:r>
              <a:rPr lang="en-US" dirty="0"/>
              <a:t>D - Denial of service</a:t>
            </a:r>
          </a:p>
        </p:txBody>
      </p:sp>
      <p:graphicFrame>
        <p:nvGraphicFramePr>
          <p:cNvPr id="4" name="Diagram 3">
            <a:extLst>
              <a:ext uri="{FF2B5EF4-FFF2-40B4-BE49-F238E27FC236}">
                <a16:creationId xmlns:a16="http://schemas.microsoft.com/office/drawing/2014/main" id="{9FA66FB6-8828-4A65-8AA4-649E38B6E9D5}"/>
              </a:ext>
            </a:extLst>
          </p:cNvPr>
          <p:cNvGraphicFramePr/>
          <p:nvPr>
            <p:extLst>
              <p:ext uri="{D42A27DB-BD31-4B8C-83A1-F6EECF244321}">
                <p14:modId xmlns:p14="http://schemas.microsoft.com/office/powerpoint/2010/main" val="1213176614"/>
              </p:ext>
            </p:extLst>
          </p:nvPr>
        </p:nvGraphicFramePr>
        <p:xfrm>
          <a:off x="1683391" y="2055302"/>
          <a:ext cx="8825218" cy="4462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1429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73408-CB3C-4786-B262-5A922362EDB9}"/>
              </a:ext>
            </a:extLst>
          </p:cNvPr>
          <p:cNvSpPr>
            <a:spLocks noGrp="1"/>
          </p:cNvSpPr>
          <p:nvPr>
            <p:ph type="title"/>
          </p:nvPr>
        </p:nvSpPr>
        <p:spPr/>
        <p:txBody>
          <a:bodyPr/>
          <a:lstStyle/>
          <a:p>
            <a:r>
              <a:rPr lang="en-US" dirty="0"/>
              <a:t>E - Escalation of privileges </a:t>
            </a:r>
          </a:p>
        </p:txBody>
      </p:sp>
      <p:graphicFrame>
        <p:nvGraphicFramePr>
          <p:cNvPr id="4" name="Diagram 3">
            <a:extLst>
              <a:ext uri="{FF2B5EF4-FFF2-40B4-BE49-F238E27FC236}">
                <a16:creationId xmlns:a16="http://schemas.microsoft.com/office/drawing/2014/main" id="{648622D8-5DEA-4F48-A60F-DA24FB478924}"/>
              </a:ext>
            </a:extLst>
          </p:cNvPr>
          <p:cNvGraphicFramePr/>
          <p:nvPr>
            <p:extLst>
              <p:ext uri="{D42A27DB-BD31-4B8C-83A1-F6EECF244321}">
                <p14:modId xmlns:p14="http://schemas.microsoft.com/office/powerpoint/2010/main" val="2766403622"/>
              </p:ext>
            </p:extLst>
          </p:nvPr>
        </p:nvGraphicFramePr>
        <p:xfrm>
          <a:off x="2922803" y="2071321"/>
          <a:ext cx="6346394" cy="4349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4798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6848A0-3AB2-4CF2-8625-4A2B8D38D7C7}"/>
              </a:ext>
            </a:extLst>
          </p:cNvPr>
          <p:cNvSpPr>
            <a:spLocks noGrp="1"/>
          </p:cNvSpPr>
          <p:nvPr>
            <p:ph type="title"/>
          </p:nvPr>
        </p:nvSpPr>
        <p:spPr/>
        <p:txBody>
          <a:bodyPr>
            <a:noAutofit/>
          </a:bodyPr>
          <a:lstStyle/>
          <a:p>
            <a:r>
              <a:rPr lang="en-US" sz="5400" dirty="0"/>
              <a:t>DEMO: Threat modeling low trust add-in</a:t>
            </a:r>
            <a:endParaRPr lang="fi-FI" sz="5400" dirty="0"/>
          </a:p>
        </p:txBody>
      </p:sp>
    </p:spTree>
    <p:extLst>
      <p:ext uri="{BB962C8B-B14F-4D97-AF65-F5344CB8AC3E}">
        <p14:creationId xmlns:p14="http://schemas.microsoft.com/office/powerpoint/2010/main" val="542851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5CBBEA9-5A4F-4D59-BDC6-2554D28024EF}"/>
              </a:ext>
            </a:extLst>
          </p:cNvPr>
          <p:cNvSpPr>
            <a:spLocks noGrp="1"/>
          </p:cNvSpPr>
          <p:nvPr>
            <p:ph type="body" idx="1"/>
          </p:nvPr>
        </p:nvSpPr>
        <p:spPr>
          <a:xfrm>
            <a:off x="520835" y="1447801"/>
            <a:ext cx="5434948" cy="1178442"/>
          </a:xfrm>
        </p:spPr>
        <p:txBody>
          <a:bodyPr/>
          <a:lstStyle/>
          <a:p>
            <a:r>
              <a:rPr lang="en-US" dirty="0" err="1"/>
              <a:t>whoami</a:t>
            </a:r>
            <a:endParaRPr lang="fi-FI" dirty="0"/>
          </a:p>
        </p:txBody>
      </p:sp>
      <p:sp>
        <p:nvSpPr>
          <p:cNvPr id="5" name="Content Placeholder 4">
            <a:extLst>
              <a:ext uri="{FF2B5EF4-FFF2-40B4-BE49-F238E27FC236}">
                <a16:creationId xmlns:a16="http://schemas.microsoft.com/office/drawing/2014/main" id="{69489889-DA86-4DCC-AF2A-18545F3269B0}"/>
              </a:ext>
            </a:extLst>
          </p:cNvPr>
          <p:cNvSpPr>
            <a:spLocks noGrp="1"/>
          </p:cNvSpPr>
          <p:nvPr>
            <p:ph sz="quarter" idx="13"/>
          </p:nvPr>
        </p:nvSpPr>
        <p:spPr>
          <a:xfrm>
            <a:off x="520837" y="2734985"/>
            <a:ext cx="5445583" cy="2279142"/>
          </a:xfrm>
        </p:spPr>
        <p:txBody>
          <a:bodyPr/>
          <a:lstStyle/>
          <a:p>
            <a:r>
              <a:rPr lang="en-US" dirty="0"/>
              <a:t>@</a:t>
            </a:r>
            <a:r>
              <a:rPr lang="en-US" dirty="0" err="1"/>
              <a:t>ivagunin</a:t>
            </a:r>
            <a:endParaRPr lang="en-US" dirty="0"/>
          </a:p>
          <a:p>
            <a:r>
              <a:rPr lang="en-US" dirty="0"/>
              <a:t>Systems Architect, Digia Plc, Helsinki</a:t>
            </a:r>
          </a:p>
          <a:p>
            <a:r>
              <a:rPr lang="en-US" dirty="0"/>
              <a:t>Microsoft Certified Solutions Master: SharePoint</a:t>
            </a:r>
          </a:p>
          <a:p>
            <a:r>
              <a:rPr lang="en-US" dirty="0"/>
              <a:t>Occasional tech community contributor</a:t>
            </a:r>
          </a:p>
          <a:p>
            <a:r>
              <a:rPr lang="en-US" dirty="0"/>
              <a:t>Independent security researcher</a:t>
            </a:r>
          </a:p>
          <a:p>
            <a:r>
              <a:rPr lang="fi-FI" dirty="0"/>
              <a:t>MSRC</a:t>
            </a:r>
            <a:r>
              <a:rPr lang="en-US" dirty="0"/>
              <a:t> TOP100 </a:t>
            </a:r>
            <a:r>
              <a:rPr lang="fi-FI" dirty="0"/>
              <a:t>Black </a:t>
            </a:r>
            <a:r>
              <a:rPr lang="fi-FI" dirty="0" err="1"/>
              <a:t>Hat</a:t>
            </a:r>
            <a:r>
              <a:rPr lang="fi-FI" dirty="0"/>
              <a:t> 2018</a:t>
            </a:r>
          </a:p>
          <a:p>
            <a:endParaRPr lang="en-US" dirty="0"/>
          </a:p>
          <a:p>
            <a:endParaRPr lang="fi-FI" dirty="0"/>
          </a:p>
        </p:txBody>
      </p:sp>
      <p:pic>
        <p:nvPicPr>
          <p:cNvPr id="32" name="Picture Placeholder 31">
            <a:extLst>
              <a:ext uri="{FF2B5EF4-FFF2-40B4-BE49-F238E27FC236}">
                <a16:creationId xmlns:a16="http://schemas.microsoft.com/office/drawing/2014/main" id="{2DA0026D-AF39-4677-AAD7-D33524818F65}"/>
              </a:ext>
            </a:extLst>
          </p:cNvPr>
          <p:cNvPicPr>
            <a:picLocks noGrp="1" noChangeAspect="1"/>
          </p:cNvPicPr>
          <p:nvPr>
            <p:ph type="pic" sz="quarter" idx="14"/>
          </p:nvPr>
        </p:nvPicPr>
        <p:blipFill>
          <a:blip r:embed="rId3"/>
          <a:srcRect l="20926" r="20926"/>
          <a:stretch>
            <a:fillRect/>
          </a:stretch>
        </p:blipFill>
        <p:spPr/>
      </p:pic>
    </p:spTree>
    <p:extLst>
      <p:ext uri="{BB962C8B-B14F-4D97-AF65-F5344CB8AC3E}">
        <p14:creationId xmlns:p14="http://schemas.microsoft.com/office/powerpoint/2010/main" val="1164441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35E2B0B-147B-47F9-97CB-9C531CB51CB6}"/>
              </a:ext>
            </a:extLst>
          </p:cNvPr>
          <p:cNvPicPr>
            <a:picLocks noGrp="1" noChangeAspect="1"/>
          </p:cNvPicPr>
          <p:nvPr>
            <p:ph type="pic" sz="quarter" idx="14"/>
          </p:nvPr>
        </p:nvPicPr>
        <p:blipFill>
          <a:blip r:embed="rId2"/>
          <a:srcRect l="20894" r="20894"/>
          <a:stretch>
            <a:fillRect/>
          </a:stretch>
        </p:blipFill>
        <p:spPr/>
      </p:pic>
      <p:sp>
        <p:nvSpPr>
          <p:cNvPr id="4" name="Content Placeholder 3">
            <a:extLst>
              <a:ext uri="{FF2B5EF4-FFF2-40B4-BE49-F238E27FC236}">
                <a16:creationId xmlns:a16="http://schemas.microsoft.com/office/drawing/2014/main" id="{60067813-A43D-4753-999D-739A4FBE1849}"/>
              </a:ext>
            </a:extLst>
          </p:cNvPr>
          <p:cNvSpPr>
            <a:spLocks noGrp="1"/>
          </p:cNvSpPr>
          <p:nvPr>
            <p:ph sz="quarter" idx="13"/>
          </p:nvPr>
        </p:nvSpPr>
        <p:spPr>
          <a:xfrm>
            <a:off x="536087" y="1511003"/>
            <a:ext cx="5445583" cy="4653046"/>
          </a:xfrm>
        </p:spPr>
        <p:txBody>
          <a:bodyPr/>
          <a:lstStyle/>
          <a:p>
            <a:r>
              <a:rPr lang="en-US" sz="1800" dirty="0">
                <a:solidFill>
                  <a:schemeClr val="tx1">
                    <a:lumMod val="65000"/>
                    <a:lumOff val="35000"/>
                  </a:schemeClr>
                </a:solidFill>
              </a:rPr>
              <a:t>Computers</a:t>
            </a:r>
          </a:p>
          <a:p>
            <a:pPr marL="342900" indent="-342900">
              <a:buFont typeface="Arial" panose="020B0604020202020204" pitchFamily="34" charset="0"/>
              <a:buChar char="•"/>
            </a:pPr>
            <a:r>
              <a:rPr lang="en-US" sz="1800" dirty="0">
                <a:solidFill>
                  <a:schemeClr val="tx1">
                    <a:lumMod val="65000"/>
                    <a:lumOff val="35000"/>
                  </a:schemeClr>
                </a:solidFill>
              </a:rPr>
              <a:t>IPSec</a:t>
            </a:r>
          </a:p>
          <a:p>
            <a:pPr marL="342900" indent="-342900">
              <a:buFont typeface="Arial" panose="020B0604020202020204" pitchFamily="34" charset="0"/>
              <a:buChar char="•"/>
            </a:pPr>
            <a:r>
              <a:rPr lang="en-US" sz="1800" dirty="0">
                <a:solidFill>
                  <a:schemeClr val="tx1">
                    <a:lumMod val="65000"/>
                    <a:lumOff val="35000"/>
                  </a:schemeClr>
                </a:solidFill>
              </a:rPr>
              <a:t>DNSSEC</a:t>
            </a:r>
          </a:p>
          <a:p>
            <a:pPr marL="342900" indent="-342900">
              <a:buFont typeface="Arial" panose="020B0604020202020204" pitchFamily="34" charset="0"/>
              <a:buChar char="•"/>
            </a:pPr>
            <a:r>
              <a:rPr lang="en-US" sz="1800" dirty="0">
                <a:solidFill>
                  <a:schemeClr val="tx1">
                    <a:lumMod val="65000"/>
                    <a:lumOff val="35000"/>
                  </a:schemeClr>
                </a:solidFill>
              </a:rPr>
              <a:t>Kerberos</a:t>
            </a:r>
          </a:p>
          <a:p>
            <a:pPr marL="342900" indent="-342900">
              <a:buFont typeface="Arial" panose="020B0604020202020204" pitchFamily="34" charset="0"/>
              <a:buChar char="•"/>
            </a:pPr>
            <a:r>
              <a:rPr lang="en-US" sz="1800" dirty="0">
                <a:solidFill>
                  <a:schemeClr val="tx1">
                    <a:lumMod val="65000"/>
                    <a:lumOff val="35000"/>
                  </a:schemeClr>
                </a:solidFill>
              </a:rPr>
              <a:t>PKI</a:t>
            </a:r>
          </a:p>
          <a:p>
            <a:r>
              <a:rPr lang="en-US" sz="1800" dirty="0">
                <a:solidFill>
                  <a:schemeClr val="tx1">
                    <a:lumMod val="65000"/>
                    <a:lumOff val="35000"/>
                  </a:schemeClr>
                </a:solidFill>
              </a:rPr>
              <a:t>Users</a:t>
            </a:r>
          </a:p>
          <a:p>
            <a:pPr marL="342900" indent="-342900">
              <a:buFont typeface="Arial" panose="020B0604020202020204" pitchFamily="34" charset="0"/>
              <a:buChar char="•"/>
            </a:pPr>
            <a:r>
              <a:rPr lang="en-US" sz="1800" dirty="0">
                <a:solidFill>
                  <a:schemeClr val="tx1">
                    <a:lumMod val="65000"/>
                    <a:lumOff val="35000"/>
                  </a:schemeClr>
                </a:solidFill>
              </a:rPr>
              <a:t>Multifactor authentication (MFA)</a:t>
            </a:r>
          </a:p>
          <a:p>
            <a:pPr marL="342900" indent="-342900">
              <a:buFont typeface="Arial" panose="020B0604020202020204" pitchFamily="34" charset="0"/>
              <a:buChar char="•"/>
            </a:pPr>
            <a:r>
              <a:rPr lang="en-US" sz="1800" dirty="0">
                <a:solidFill>
                  <a:schemeClr val="tx1">
                    <a:lumMod val="65000"/>
                    <a:lumOff val="35000"/>
                  </a:schemeClr>
                </a:solidFill>
              </a:rPr>
              <a:t>Password policies</a:t>
            </a:r>
          </a:p>
          <a:p>
            <a:pPr marL="342900" indent="-342900">
              <a:buFont typeface="Arial" panose="020B0604020202020204" pitchFamily="34" charset="0"/>
              <a:buChar char="•"/>
            </a:pPr>
            <a:r>
              <a:rPr lang="en-US" sz="1800" dirty="0">
                <a:solidFill>
                  <a:schemeClr val="tx1">
                    <a:lumMod val="65000"/>
                    <a:lumOff val="35000"/>
                  </a:schemeClr>
                </a:solidFill>
              </a:rPr>
              <a:t>Session persistence techniques</a:t>
            </a:r>
          </a:p>
          <a:p>
            <a:r>
              <a:rPr lang="en-US" sz="1800" dirty="0">
                <a:solidFill>
                  <a:schemeClr val="tx1">
                    <a:lumMod val="65000"/>
                    <a:lumOff val="35000"/>
                  </a:schemeClr>
                </a:solidFill>
              </a:rPr>
              <a:t>Disable weak authentication schemes</a:t>
            </a:r>
            <a:endParaRPr lang="fi-FI" sz="1400" dirty="0">
              <a:solidFill>
                <a:schemeClr val="tx1">
                  <a:lumMod val="65000"/>
                  <a:lumOff val="35000"/>
                </a:schemeClr>
              </a:solidFill>
            </a:endParaRPr>
          </a:p>
        </p:txBody>
      </p:sp>
      <p:sp>
        <p:nvSpPr>
          <p:cNvPr id="13" name="Text Placeholder 12">
            <a:extLst>
              <a:ext uri="{FF2B5EF4-FFF2-40B4-BE49-F238E27FC236}">
                <a16:creationId xmlns:a16="http://schemas.microsoft.com/office/drawing/2014/main" id="{A7E72ADA-FDD4-4BA9-A2A1-6E7CD90AECF5}"/>
              </a:ext>
            </a:extLst>
          </p:cNvPr>
          <p:cNvSpPr>
            <a:spLocks noGrp="1"/>
          </p:cNvSpPr>
          <p:nvPr>
            <p:ph type="body" idx="1"/>
          </p:nvPr>
        </p:nvSpPr>
        <p:spPr>
          <a:xfrm>
            <a:off x="531472" y="462380"/>
            <a:ext cx="5434948" cy="1178442"/>
          </a:xfrm>
        </p:spPr>
        <p:txBody>
          <a:bodyPr/>
          <a:lstStyle/>
          <a:p>
            <a:r>
              <a:rPr lang="en-US" dirty="0"/>
              <a:t>Authentication</a:t>
            </a:r>
            <a:endParaRPr lang="fi-FI" dirty="0"/>
          </a:p>
        </p:txBody>
      </p:sp>
    </p:spTree>
    <p:extLst>
      <p:ext uri="{BB962C8B-B14F-4D97-AF65-F5344CB8AC3E}">
        <p14:creationId xmlns:p14="http://schemas.microsoft.com/office/powerpoint/2010/main" val="2014094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067813-A43D-4753-999D-739A4FBE1849}"/>
              </a:ext>
            </a:extLst>
          </p:cNvPr>
          <p:cNvSpPr>
            <a:spLocks noGrp="1"/>
          </p:cNvSpPr>
          <p:nvPr>
            <p:ph sz="quarter" idx="13"/>
          </p:nvPr>
        </p:nvSpPr>
        <p:spPr>
          <a:xfrm>
            <a:off x="520837" y="1640822"/>
            <a:ext cx="5445583" cy="4544975"/>
          </a:xfrm>
        </p:spPr>
        <p:txBody>
          <a:bodyPr/>
          <a:lstStyle/>
          <a:p>
            <a:r>
              <a:rPr lang="en-US" sz="2400" dirty="0">
                <a:solidFill>
                  <a:schemeClr val="tx1">
                    <a:lumMod val="65000"/>
                    <a:lumOff val="35000"/>
                  </a:schemeClr>
                </a:solidFill>
              </a:rPr>
              <a:t>Access control</a:t>
            </a:r>
          </a:p>
          <a:p>
            <a:pPr marL="171434" indent="-342900">
              <a:buFont typeface="Arial" panose="020B0604020202020204" pitchFamily="34" charset="0"/>
              <a:buChar char="•"/>
            </a:pPr>
            <a:r>
              <a:rPr lang="en-US" sz="2400" dirty="0">
                <a:solidFill>
                  <a:schemeClr val="tx1">
                    <a:lumMod val="65000"/>
                    <a:lumOff val="35000"/>
                  </a:schemeClr>
                </a:solidFill>
              </a:rPr>
              <a:t>ACLs</a:t>
            </a:r>
          </a:p>
          <a:p>
            <a:pPr marL="171434" indent="-342900">
              <a:buFont typeface="Arial" panose="020B0604020202020204" pitchFamily="34" charset="0"/>
              <a:buChar char="•"/>
            </a:pPr>
            <a:r>
              <a:rPr lang="en-US" sz="2400" dirty="0">
                <a:solidFill>
                  <a:schemeClr val="tx1">
                    <a:lumMod val="65000"/>
                    <a:lumOff val="35000"/>
                  </a:schemeClr>
                </a:solidFill>
              </a:rPr>
              <a:t>Permissions</a:t>
            </a:r>
          </a:p>
          <a:p>
            <a:r>
              <a:rPr lang="en-US" sz="2400" dirty="0">
                <a:solidFill>
                  <a:schemeClr val="tx1">
                    <a:lumMod val="65000"/>
                    <a:lumOff val="35000"/>
                  </a:schemeClr>
                </a:solidFill>
              </a:rPr>
              <a:t>File integrity</a:t>
            </a:r>
          </a:p>
          <a:p>
            <a:pPr marL="342900" indent="-342900">
              <a:buFont typeface="Arial" panose="020B0604020202020204" pitchFamily="34" charset="0"/>
              <a:buChar char="•"/>
            </a:pPr>
            <a:r>
              <a:rPr lang="en-US" sz="2400" dirty="0">
                <a:solidFill>
                  <a:schemeClr val="tx1">
                    <a:lumMod val="65000"/>
                    <a:lumOff val="35000"/>
                  </a:schemeClr>
                </a:solidFill>
              </a:rPr>
              <a:t>Digital signatures</a:t>
            </a:r>
          </a:p>
          <a:p>
            <a:pPr marL="342900" indent="-342900">
              <a:buFont typeface="Arial" panose="020B0604020202020204" pitchFamily="34" charset="0"/>
              <a:buChar char="•"/>
            </a:pPr>
            <a:r>
              <a:rPr lang="en-US" sz="2400" dirty="0">
                <a:solidFill>
                  <a:schemeClr val="tx1">
                    <a:lumMod val="65000"/>
                    <a:lumOff val="35000"/>
                  </a:schemeClr>
                </a:solidFill>
              </a:rPr>
              <a:t>Hashes</a:t>
            </a:r>
          </a:p>
          <a:p>
            <a:r>
              <a:rPr lang="en-US" sz="2400" dirty="0">
                <a:solidFill>
                  <a:schemeClr val="tx1">
                    <a:lumMod val="65000"/>
                    <a:lumOff val="35000"/>
                  </a:schemeClr>
                </a:solidFill>
              </a:rPr>
              <a:t>Network traffic</a:t>
            </a:r>
          </a:p>
          <a:p>
            <a:pPr marL="342900" indent="-342900">
              <a:buFont typeface="Arial" panose="020B0604020202020204" pitchFamily="34" charset="0"/>
              <a:buChar char="•"/>
            </a:pPr>
            <a:r>
              <a:rPr lang="en-US" sz="2400" dirty="0">
                <a:solidFill>
                  <a:schemeClr val="tx1">
                    <a:lumMod val="65000"/>
                    <a:lumOff val="35000"/>
                  </a:schemeClr>
                </a:solidFill>
              </a:rPr>
              <a:t>Tunneling</a:t>
            </a:r>
          </a:p>
          <a:p>
            <a:endParaRPr lang="fi-FI" dirty="0">
              <a:solidFill>
                <a:schemeClr val="bg1">
                  <a:lumMod val="50000"/>
                </a:schemeClr>
              </a:solidFill>
            </a:endParaRPr>
          </a:p>
        </p:txBody>
      </p:sp>
      <p:sp>
        <p:nvSpPr>
          <p:cNvPr id="13" name="Text Placeholder 12">
            <a:extLst>
              <a:ext uri="{FF2B5EF4-FFF2-40B4-BE49-F238E27FC236}">
                <a16:creationId xmlns:a16="http://schemas.microsoft.com/office/drawing/2014/main" id="{A7E72ADA-FDD4-4BA9-A2A1-6E7CD90AECF5}"/>
              </a:ext>
            </a:extLst>
          </p:cNvPr>
          <p:cNvSpPr>
            <a:spLocks noGrp="1"/>
          </p:cNvSpPr>
          <p:nvPr>
            <p:ph type="body" idx="1"/>
          </p:nvPr>
        </p:nvSpPr>
        <p:spPr>
          <a:xfrm>
            <a:off x="531472" y="462380"/>
            <a:ext cx="5434948" cy="1178442"/>
          </a:xfrm>
        </p:spPr>
        <p:txBody>
          <a:bodyPr/>
          <a:lstStyle/>
          <a:p>
            <a:r>
              <a:rPr lang="en-US" dirty="0"/>
              <a:t>Integrity</a:t>
            </a:r>
            <a:endParaRPr lang="fi-FI" dirty="0"/>
          </a:p>
        </p:txBody>
      </p:sp>
      <p:pic>
        <p:nvPicPr>
          <p:cNvPr id="6" name="Picture Placeholder 5">
            <a:extLst>
              <a:ext uri="{FF2B5EF4-FFF2-40B4-BE49-F238E27FC236}">
                <a16:creationId xmlns:a16="http://schemas.microsoft.com/office/drawing/2014/main" id="{DB4ADD37-CB00-4D30-A514-F05D22E698F4}"/>
              </a:ext>
            </a:extLst>
          </p:cNvPr>
          <p:cNvPicPr>
            <a:picLocks noGrp="1" noChangeAspect="1"/>
          </p:cNvPicPr>
          <p:nvPr>
            <p:ph type="pic" sz="quarter" idx="14"/>
          </p:nvPr>
        </p:nvPicPr>
        <p:blipFill>
          <a:blip r:embed="rId2"/>
          <a:srcRect l="17292" r="17292"/>
          <a:stretch>
            <a:fillRect/>
          </a:stretch>
        </p:blipFill>
        <p:spPr/>
      </p:pic>
    </p:spTree>
    <p:extLst>
      <p:ext uri="{BB962C8B-B14F-4D97-AF65-F5344CB8AC3E}">
        <p14:creationId xmlns:p14="http://schemas.microsoft.com/office/powerpoint/2010/main" val="203015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067813-A43D-4753-999D-739A4FBE1849}"/>
              </a:ext>
            </a:extLst>
          </p:cNvPr>
          <p:cNvSpPr>
            <a:spLocks noGrp="1"/>
          </p:cNvSpPr>
          <p:nvPr>
            <p:ph sz="quarter" idx="13"/>
          </p:nvPr>
        </p:nvSpPr>
        <p:spPr>
          <a:xfrm>
            <a:off x="520837" y="1742574"/>
            <a:ext cx="5445583" cy="3372852"/>
          </a:xfrm>
        </p:spPr>
        <p:txBody>
          <a:bodyPr/>
          <a:lstStyle/>
          <a:p>
            <a:pPr marL="342900" indent="-342900">
              <a:buFont typeface="Arial" panose="020B0604020202020204" pitchFamily="34" charset="0"/>
              <a:buChar char="•"/>
            </a:pPr>
            <a:r>
              <a:rPr lang="en-US" sz="2400" dirty="0">
                <a:solidFill>
                  <a:schemeClr val="tx1">
                    <a:lumMod val="65000"/>
                    <a:lumOff val="35000"/>
                  </a:schemeClr>
                </a:solidFill>
              </a:rPr>
              <a:t>Strong logging</a:t>
            </a:r>
          </a:p>
          <a:p>
            <a:pPr marL="342900" indent="-342900">
              <a:buFont typeface="Arial" panose="020B0604020202020204" pitchFamily="34" charset="0"/>
              <a:buChar char="•"/>
            </a:pPr>
            <a:r>
              <a:rPr lang="en-US" sz="2400" dirty="0">
                <a:solidFill>
                  <a:schemeClr val="tx1">
                    <a:lumMod val="65000"/>
                    <a:lumOff val="35000"/>
                  </a:schemeClr>
                </a:solidFill>
              </a:rPr>
              <a:t>Secured log storage</a:t>
            </a:r>
          </a:p>
          <a:p>
            <a:pPr marL="342900" indent="-342900">
              <a:buFont typeface="Arial" panose="020B0604020202020204" pitchFamily="34" charset="0"/>
              <a:buChar char="•"/>
            </a:pPr>
            <a:r>
              <a:rPr lang="en-US" sz="2400" dirty="0">
                <a:solidFill>
                  <a:schemeClr val="tx1">
                    <a:lumMod val="65000"/>
                    <a:lumOff val="35000"/>
                  </a:schemeClr>
                </a:solidFill>
              </a:rPr>
              <a:t>Strong authentication</a:t>
            </a:r>
          </a:p>
          <a:p>
            <a:pPr marL="342900" indent="-342900">
              <a:buFont typeface="Arial" panose="020B0604020202020204" pitchFamily="34" charset="0"/>
              <a:buChar char="•"/>
            </a:pPr>
            <a:r>
              <a:rPr lang="en-US" sz="2400" dirty="0">
                <a:solidFill>
                  <a:schemeClr val="tx1">
                    <a:lumMod val="65000"/>
                    <a:lumOff val="35000"/>
                  </a:schemeClr>
                </a:solidFill>
              </a:rPr>
              <a:t>Digital signatures</a:t>
            </a:r>
          </a:p>
          <a:p>
            <a:pPr marL="342900" indent="-342900">
              <a:buFont typeface="Arial" panose="020B0604020202020204" pitchFamily="34" charset="0"/>
              <a:buChar char="•"/>
            </a:pPr>
            <a:r>
              <a:rPr lang="en-US" sz="2400" dirty="0">
                <a:solidFill>
                  <a:schemeClr val="tx1">
                    <a:lumMod val="65000"/>
                    <a:lumOff val="35000"/>
                  </a:schemeClr>
                </a:solidFill>
              </a:rPr>
              <a:t>Keep untrustworthy parties oﬀ </a:t>
            </a:r>
          </a:p>
          <a:p>
            <a:endParaRPr lang="fi-FI" dirty="0">
              <a:solidFill>
                <a:schemeClr val="bg1">
                  <a:lumMod val="50000"/>
                </a:schemeClr>
              </a:solidFill>
            </a:endParaRPr>
          </a:p>
        </p:txBody>
      </p:sp>
      <p:sp>
        <p:nvSpPr>
          <p:cNvPr id="13" name="Text Placeholder 12">
            <a:extLst>
              <a:ext uri="{FF2B5EF4-FFF2-40B4-BE49-F238E27FC236}">
                <a16:creationId xmlns:a16="http://schemas.microsoft.com/office/drawing/2014/main" id="{A7E72ADA-FDD4-4BA9-A2A1-6E7CD90AECF5}"/>
              </a:ext>
            </a:extLst>
          </p:cNvPr>
          <p:cNvSpPr>
            <a:spLocks noGrp="1"/>
          </p:cNvSpPr>
          <p:nvPr>
            <p:ph type="body" idx="1"/>
          </p:nvPr>
        </p:nvSpPr>
        <p:spPr>
          <a:xfrm>
            <a:off x="531472" y="462380"/>
            <a:ext cx="5434948" cy="1178442"/>
          </a:xfrm>
        </p:spPr>
        <p:txBody>
          <a:bodyPr/>
          <a:lstStyle/>
          <a:p>
            <a:r>
              <a:rPr lang="en-US" dirty="0"/>
              <a:t>Non-repudiation</a:t>
            </a:r>
            <a:endParaRPr lang="fi-FI" dirty="0"/>
          </a:p>
        </p:txBody>
      </p:sp>
      <p:pic>
        <p:nvPicPr>
          <p:cNvPr id="7" name="Picture Placeholder 6">
            <a:extLst>
              <a:ext uri="{FF2B5EF4-FFF2-40B4-BE49-F238E27FC236}">
                <a16:creationId xmlns:a16="http://schemas.microsoft.com/office/drawing/2014/main" id="{0E214C46-C270-4C4C-8EBE-E87EC64236F1}"/>
              </a:ext>
            </a:extLst>
          </p:cNvPr>
          <p:cNvPicPr>
            <a:picLocks noGrp="1" noChangeAspect="1"/>
          </p:cNvPicPr>
          <p:nvPr>
            <p:ph type="pic" sz="quarter" idx="14"/>
          </p:nvPr>
        </p:nvPicPr>
        <p:blipFill>
          <a:blip r:embed="rId2"/>
          <a:srcRect l="20926" r="20926"/>
          <a:stretch>
            <a:fillRect/>
          </a:stretch>
        </p:blipFill>
        <p:spPr/>
      </p:pic>
    </p:spTree>
    <p:extLst>
      <p:ext uri="{BB962C8B-B14F-4D97-AF65-F5344CB8AC3E}">
        <p14:creationId xmlns:p14="http://schemas.microsoft.com/office/powerpoint/2010/main" val="405152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067813-A43D-4753-999D-739A4FBE1849}"/>
              </a:ext>
            </a:extLst>
          </p:cNvPr>
          <p:cNvSpPr>
            <a:spLocks noGrp="1"/>
          </p:cNvSpPr>
          <p:nvPr>
            <p:ph sz="quarter" idx="13"/>
          </p:nvPr>
        </p:nvSpPr>
        <p:spPr>
          <a:xfrm>
            <a:off x="520837" y="1640822"/>
            <a:ext cx="5445583" cy="4860646"/>
          </a:xfrm>
        </p:spPr>
        <p:txBody>
          <a:bodyPr/>
          <a:lstStyle/>
          <a:p>
            <a:r>
              <a:rPr lang="en-US" sz="1600" dirty="0">
                <a:solidFill>
                  <a:schemeClr val="tx1">
                    <a:lumMod val="65000"/>
                    <a:lumOff val="35000"/>
                  </a:schemeClr>
                </a:solidFill>
              </a:rPr>
              <a:t>Files</a:t>
            </a:r>
          </a:p>
          <a:p>
            <a:pPr marL="342900" indent="-342900">
              <a:buFont typeface="Arial" panose="020B0604020202020204" pitchFamily="34" charset="0"/>
              <a:buChar char="•"/>
            </a:pPr>
            <a:r>
              <a:rPr lang="en-US" sz="1600" dirty="0">
                <a:solidFill>
                  <a:schemeClr val="tx1">
                    <a:lumMod val="65000"/>
                    <a:lumOff val="35000"/>
                  </a:schemeClr>
                </a:solidFill>
              </a:rPr>
              <a:t>ACLs/permissions </a:t>
            </a:r>
          </a:p>
          <a:p>
            <a:pPr marL="342900" indent="-342900">
              <a:buFont typeface="Arial" panose="020B0604020202020204" pitchFamily="34" charset="0"/>
              <a:buChar char="•"/>
            </a:pPr>
            <a:r>
              <a:rPr lang="en-US" sz="1600" dirty="0">
                <a:solidFill>
                  <a:schemeClr val="tx1">
                    <a:lumMod val="65000"/>
                    <a:lumOff val="35000"/>
                  </a:schemeClr>
                </a:solidFill>
              </a:rPr>
              <a:t>Encryption </a:t>
            </a:r>
          </a:p>
          <a:p>
            <a:pPr marL="342900" indent="-342900">
              <a:buFont typeface="Arial" panose="020B0604020202020204" pitchFamily="34" charset="0"/>
              <a:buChar char="•"/>
            </a:pPr>
            <a:r>
              <a:rPr lang="en-US" sz="1600" dirty="0">
                <a:solidFill>
                  <a:schemeClr val="tx1">
                    <a:lumMod val="65000"/>
                    <a:lumOff val="35000"/>
                  </a:schemeClr>
                </a:solidFill>
              </a:rPr>
              <a:t>Appropriate key management </a:t>
            </a:r>
          </a:p>
          <a:p>
            <a:r>
              <a:rPr lang="en-US" sz="1600" dirty="0">
                <a:solidFill>
                  <a:schemeClr val="tx1">
                    <a:lumMod val="65000"/>
                    <a:lumOff val="35000"/>
                  </a:schemeClr>
                </a:solidFill>
              </a:rPr>
              <a:t>Network traffic</a:t>
            </a:r>
          </a:p>
          <a:p>
            <a:pPr marL="285750" indent="-285750">
              <a:buFont typeface="Arial" panose="020B0604020202020204" pitchFamily="34" charset="0"/>
              <a:buChar char="•"/>
            </a:pPr>
            <a:r>
              <a:rPr lang="en-US" sz="1600" dirty="0">
                <a:solidFill>
                  <a:schemeClr val="tx1">
                    <a:lumMod val="65000"/>
                    <a:lumOff val="35000"/>
                  </a:schemeClr>
                </a:solidFill>
              </a:rPr>
              <a:t>Encryption</a:t>
            </a:r>
          </a:p>
          <a:p>
            <a:pPr marL="285750" indent="-285750">
              <a:buFont typeface="Arial" panose="020B0604020202020204" pitchFamily="34" charset="0"/>
              <a:buChar char="•"/>
            </a:pPr>
            <a:r>
              <a:rPr lang="en-US" sz="1600" dirty="0">
                <a:solidFill>
                  <a:schemeClr val="tx1">
                    <a:lumMod val="65000"/>
                    <a:lumOff val="35000"/>
                  </a:schemeClr>
                </a:solidFill>
              </a:rPr>
              <a:t>Appropriate key management </a:t>
            </a:r>
          </a:p>
          <a:p>
            <a:r>
              <a:rPr lang="en-US" sz="1600" dirty="0">
                <a:solidFill>
                  <a:schemeClr val="tx1">
                    <a:lumMod val="65000"/>
                    <a:lumOff val="35000"/>
                  </a:schemeClr>
                </a:solidFill>
              </a:rPr>
              <a:t>Fact of communication</a:t>
            </a:r>
          </a:p>
          <a:p>
            <a:pPr marL="342900" indent="-342900">
              <a:buFont typeface="Arial" panose="020B0604020202020204" pitchFamily="34" charset="0"/>
              <a:buChar char="•"/>
            </a:pPr>
            <a:r>
              <a:rPr lang="en-US" sz="1600" dirty="0">
                <a:solidFill>
                  <a:schemeClr val="tx1">
                    <a:lumMod val="65000"/>
                    <a:lumOff val="35000"/>
                  </a:schemeClr>
                </a:solidFill>
              </a:rPr>
              <a:t>Mix networks</a:t>
            </a:r>
          </a:p>
          <a:p>
            <a:pPr marL="342900" indent="-342900">
              <a:buFont typeface="Arial" panose="020B0604020202020204" pitchFamily="34" charset="0"/>
              <a:buChar char="•"/>
            </a:pPr>
            <a:r>
              <a:rPr lang="en-US" sz="1600" dirty="0">
                <a:solidFill>
                  <a:schemeClr val="tx1">
                    <a:lumMod val="65000"/>
                    <a:lumOff val="35000"/>
                  </a:schemeClr>
                </a:solidFill>
              </a:rPr>
              <a:t>Onion routing</a:t>
            </a:r>
          </a:p>
          <a:p>
            <a:pPr marL="342900" indent="-342900">
              <a:buFont typeface="Arial" panose="020B0604020202020204" pitchFamily="34" charset="0"/>
              <a:buChar char="•"/>
            </a:pPr>
            <a:r>
              <a:rPr lang="en-US" sz="1600" dirty="0">
                <a:solidFill>
                  <a:schemeClr val="tx1">
                    <a:lumMod val="65000"/>
                    <a:lumOff val="35000"/>
                  </a:schemeClr>
                </a:solidFill>
              </a:rPr>
              <a:t>Steganography</a:t>
            </a:r>
          </a:p>
          <a:p>
            <a:endParaRPr lang="fi-FI" sz="1200" dirty="0">
              <a:solidFill>
                <a:schemeClr val="bg1">
                  <a:lumMod val="50000"/>
                </a:schemeClr>
              </a:solidFill>
            </a:endParaRPr>
          </a:p>
        </p:txBody>
      </p:sp>
      <p:sp>
        <p:nvSpPr>
          <p:cNvPr id="13" name="Text Placeholder 12">
            <a:extLst>
              <a:ext uri="{FF2B5EF4-FFF2-40B4-BE49-F238E27FC236}">
                <a16:creationId xmlns:a16="http://schemas.microsoft.com/office/drawing/2014/main" id="{A7E72ADA-FDD4-4BA9-A2A1-6E7CD90AECF5}"/>
              </a:ext>
            </a:extLst>
          </p:cNvPr>
          <p:cNvSpPr>
            <a:spLocks noGrp="1"/>
          </p:cNvSpPr>
          <p:nvPr>
            <p:ph type="body" idx="1"/>
          </p:nvPr>
        </p:nvSpPr>
        <p:spPr>
          <a:xfrm>
            <a:off x="531472" y="462380"/>
            <a:ext cx="5434948" cy="1178442"/>
          </a:xfrm>
        </p:spPr>
        <p:txBody>
          <a:bodyPr/>
          <a:lstStyle/>
          <a:p>
            <a:r>
              <a:rPr lang="en-US" dirty="0"/>
              <a:t>Confidentiality</a:t>
            </a:r>
            <a:endParaRPr lang="fi-FI" dirty="0"/>
          </a:p>
        </p:txBody>
      </p:sp>
      <p:pic>
        <p:nvPicPr>
          <p:cNvPr id="11" name="Picture Placeholder 10">
            <a:extLst>
              <a:ext uri="{FF2B5EF4-FFF2-40B4-BE49-F238E27FC236}">
                <a16:creationId xmlns:a16="http://schemas.microsoft.com/office/drawing/2014/main" id="{3723246A-9D5A-4C10-916C-69F1B23CCC4D}"/>
              </a:ext>
            </a:extLst>
          </p:cNvPr>
          <p:cNvPicPr>
            <a:picLocks noGrp="1" noChangeAspect="1"/>
          </p:cNvPicPr>
          <p:nvPr>
            <p:ph type="pic" sz="quarter" idx="14"/>
          </p:nvPr>
        </p:nvPicPr>
        <p:blipFill>
          <a:blip r:embed="rId3"/>
          <a:srcRect l="20887" r="20887"/>
          <a:stretch>
            <a:fillRect/>
          </a:stretch>
        </p:blipFill>
        <p:spPr/>
      </p:pic>
    </p:spTree>
    <p:extLst>
      <p:ext uri="{BB962C8B-B14F-4D97-AF65-F5344CB8AC3E}">
        <p14:creationId xmlns:p14="http://schemas.microsoft.com/office/powerpoint/2010/main" val="9705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067813-A43D-4753-999D-739A4FBE1849}"/>
              </a:ext>
            </a:extLst>
          </p:cNvPr>
          <p:cNvSpPr>
            <a:spLocks noGrp="1"/>
          </p:cNvSpPr>
          <p:nvPr>
            <p:ph sz="quarter" idx="13"/>
          </p:nvPr>
        </p:nvSpPr>
        <p:spPr>
          <a:xfrm>
            <a:off x="520837" y="1742574"/>
            <a:ext cx="5445583" cy="3372852"/>
          </a:xfrm>
        </p:spPr>
        <p:txBody>
          <a:bodyPr/>
          <a:lstStyle/>
          <a:p>
            <a:pPr marL="342900" indent="-342900">
              <a:buFont typeface="Arial" panose="020B0604020202020204" pitchFamily="34" charset="0"/>
              <a:buChar char="•"/>
            </a:pPr>
            <a:r>
              <a:rPr lang="en-US" sz="2400" dirty="0">
                <a:solidFill>
                  <a:schemeClr val="tx1">
                    <a:lumMod val="65000"/>
                    <a:lumOff val="35000"/>
                  </a:schemeClr>
                </a:solidFill>
              </a:rPr>
              <a:t>Dynamically allocated resources, cloud services</a:t>
            </a:r>
          </a:p>
          <a:p>
            <a:pPr marL="342900" indent="-342900">
              <a:buFont typeface="Arial" panose="020B0604020202020204" pitchFamily="34" charset="0"/>
              <a:buChar char="•"/>
            </a:pPr>
            <a:r>
              <a:rPr lang="en-US" sz="2400" dirty="0">
                <a:solidFill>
                  <a:schemeClr val="tx1">
                    <a:lumMod val="65000"/>
                    <a:lumOff val="35000"/>
                  </a:schemeClr>
                </a:solidFill>
              </a:rPr>
              <a:t>Input filters and validators</a:t>
            </a:r>
          </a:p>
          <a:p>
            <a:pPr marL="342900" indent="-342900">
              <a:buFont typeface="Arial" panose="020B0604020202020204" pitchFamily="34" charset="0"/>
              <a:buChar char="•"/>
            </a:pPr>
            <a:r>
              <a:rPr lang="en-US" sz="2400" dirty="0">
                <a:solidFill>
                  <a:schemeClr val="tx1">
                    <a:lumMod val="65000"/>
                    <a:lumOff val="35000"/>
                  </a:schemeClr>
                </a:solidFill>
              </a:rPr>
              <a:t>Quotas and thresholds</a:t>
            </a:r>
          </a:p>
          <a:p>
            <a:pPr marL="342900" indent="-342900">
              <a:buFont typeface="Arial" panose="020B0604020202020204" pitchFamily="34" charset="0"/>
              <a:buChar char="•"/>
            </a:pPr>
            <a:r>
              <a:rPr lang="en-US" sz="2400" dirty="0">
                <a:solidFill>
                  <a:schemeClr val="tx1">
                    <a:lumMod val="65000"/>
                    <a:lumOff val="35000"/>
                  </a:schemeClr>
                </a:solidFill>
              </a:rPr>
              <a:t>High availability design</a:t>
            </a:r>
          </a:p>
          <a:p>
            <a:pPr marL="342900" indent="-342900">
              <a:buFont typeface="Arial" panose="020B0604020202020204" pitchFamily="34" charset="0"/>
              <a:buChar char="•"/>
            </a:pPr>
            <a:r>
              <a:rPr lang="en-US" sz="2400" dirty="0">
                <a:solidFill>
                  <a:schemeClr val="tx1">
                    <a:lumMod val="65000"/>
                    <a:lumOff val="35000"/>
                  </a:schemeClr>
                </a:solidFill>
              </a:rPr>
              <a:t>Plan recovery</a:t>
            </a:r>
          </a:p>
          <a:p>
            <a:endParaRPr lang="fi-FI" dirty="0">
              <a:solidFill>
                <a:schemeClr val="bg1">
                  <a:lumMod val="50000"/>
                </a:schemeClr>
              </a:solidFill>
            </a:endParaRPr>
          </a:p>
        </p:txBody>
      </p:sp>
      <p:sp>
        <p:nvSpPr>
          <p:cNvPr id="13" name="Text Placeholder 12">
            <a:extLst>
              <a:ext uri="{FF2B5EF4-FFF2-40B4-BE49-F238E27FC236}">
                <a16:creationId xmlns:a16="http://schemas.microsoft.com/office/drawing/2014/main" id="{A7E72ADA-FDD4-4BA9-A2A1-6E7CD90AECF5}"/>
              </a:ext>
            </a:extLst>
          </p:cNvPr>
          <p:cNvSpPr>
            <a:spLocks noGrp="1"/>
          </p:cNvSpPr>
          <p:nvPr>
            <p:ph type="body" idx="1"/>
          </p:nvPr>
        </p:nvSpPr>
        <p:spPr>
          <a:xfrm>
            <a:off x="531472" y="462380"/>
            <a:ext cx="5434948" cy="1178442"/>
          </a:xfrm>
        </p:spPr>
        <p:txBody>
          <a:bodyPr/>
          <a:lstStyle/>
          <a:p>
            <a:r>
              <a:rPr lang="en-US" dirty="0"/>
              <a:t>Availability</a:t>
            </a:r>
            <a:endParaRPr lang="fi-FI" dirty="0"/>
          </a:p>
        </p:txBody>
      </p:sp>
      <p:pic>
        <p:nvPicPr>
          <p:cNvPr id="9" name="Picture Placeholder 8">
            <a:extLst>
              <a:ext uri="{FF2B5EF4-FFF2-40B4-BE49-F238E27FC236}">
                <a16:creationId xmlns:a16="http://schemas.microsoft.com/office/drawing/2014/main" id="{53CECB89-E592-4B8F-AB78-CD9752F44D0B}"/>
              </a:ext>
            </a:extLst>
          </p:cNvPr>
          <p:cNvPicPr>
            <a:picLocks noGrp="1" noChangeAspect="1"/>
          </p:cNvPicPr>
          <p:nvPr>
            <p:ph type="pic" sz="quarter" idx="14"/>
          </p:nvPr>
        </p:nvPicPr>
        <p:blipFill>
          <a:blip r:embed="rId3"/>
          <a:srcRect l="17292" r="17292"/>
          <a:stretch>
            <a:fillRect/>
          </a:stretch>
        </p:blipFill>
        <p:spPr/>
      </p:pic>
    </p:spTree>
    <p:extLst>
      <p:ext uri="{BB962C8B-B14F-4D97-AF65-F5344CB8AC3E}">
        <p14:creationId xmlns:p14="http://schemas.microsoft.com/office/powerpoint/2010/main" val="485205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067813-A43D-4753-999D-739A4FBE1849}"/>
              </a:ext>
            </a:extLst>
          </p:cNvPr>
          <p:cNvSpPr>
            <a:spLocks noGrp="1"/>
          </p:cNvSpPr>
          <p:nvPr>
            <p:ph sz="quarter" idx="13"/>
          </p:nvPr>
        </p:nvSpPr>
        <p:spPr>
          <a:xfrm>
            <a:off x="520837" y="1742574"/>
            <a:ext cx="5445583" cy="3372852"/>
          </a:xfrm>
        </p:spPr>
        <p:txBody>
          <a:bodyPr/>
          <a:lstStyle/>
          <a:p>
            <a:pPr marL="342900" indent="-342900">
              <a:buFont typeface="Arial" panose="020B0604020202020204" pitchFamily="34" charset="0"/>
              <a:buChar char="•"/>
            </a:pPr>
            <a:r>
              <a:rPr lang="en-US" sz="2400" dirty="0">
                <a:solidFill>
                  <a:schemeClr val="tx1">
                    <a:lumMod val="65000"/>
                    <a:lumOff val="35000"/>
                  </a:schemeClr>
                </a:solidFill>
              </a:rPr>
              <a:t>ACLs</a:t>
            </a:r>
          </a:p>
          <a:p>
            <a:pPr marL="342900" indent="-342900">
              <a:buFont typeface="Arial" panose="020B0604020202020204" pitchFamily="34" charset="0"/>
              <a:buChar char="•"/>
            </a:pPr>
            <a:r>
              <a:rPr lang="en-US" sz="2400" dirty="0">
                <a:solidFill>
                  <a:schemeClr val="tx1">
                    <a:lumMod val="65000"/>
                    <a:lumOff val="35000"/>
                  </a:schemeClr>
                </a:solidFill>
              </a:rPr>
              <a:t>Group or role membership</a:t>
            </a:r>
          </a:p>
          <a:p>
            <a:pPr marL="342900" indent="-342900">
              <a:buFont typeface="Arial" panose="020B0604020202020204" pitchFamily="34" charset="0"/>
              <a:buChar char="•"/>
            </a:pPr>
            <a:r>
              <a:rPr lang="en-US" sz="2400" dirty="0">
                <a:solidFill>
                  <a:schemeClr val="tx1">
                    <a:lumMod val="65000"/>
                    <a:lumOff val="35000"/>
                  </a:schemeClr>
                </a:solidFill>
              </a:rPr>
              <a:t>RBAC/CBAC</a:t>
            </a:r>
          </a:p>
          <a:p>
            <a:pPr marL="342900" indent="-342900">
              <a:buFont typeface="Arial" panose="020B0604020202020204" pitchFamily="34" charset="0"/>
              <a:buChar char="•"/>
            </a:pPr>
            <a:r>
              <a:rPr lang="en-US" sz="2400" dirty="0">
                <a:solidFill>
                  <a:schemeClr val="tx1">
                    <a:lumMod val="65000"/>
                    <a:lumOff val="35000"/>
                  </a:schemeClr>
                </a:solidFill>
              </a:rPr>
              <a:t>Principle of least privilege</a:t>
            </a:r>
          </a:p>
          <a:p>
            <a:endParaRPr lang="fi-FI" dirty="0">
              <a:solidFill>
                <a:schemeClr val="bg1">
                  <a:lumMod val="50000"/>
                </a:schemeClr>
              </a:solidFill>
            </a:endParaRPr>
          </a:p>
        </p:txBody>
      </p:sp>
      <p:sp>
        <p:nvSpPr>
          <p:cNvPr id="13" name="Text Placeholder 12">
            <a:extLst>
              <a:ext uri="{FF2B5EF4-FFF2-40B4-BE49-F238E27FC236}">
                <a16:creationId xmlns:a16="http://schemas.microsoft.com/office/drawing/2014/main" id="{A7E72ADA-FDD4-4BA9-A2A1-6E7CD90AECF5}"/>
              </a:ext>
            </a:extLst>
          </p:cNvPr>
          <p:cNvSpPr>
            <a:spLocks noGrp="1"/>
          </p:cNvSpPr>
          <p:nvPr>
            <p:ph type="body" idx="1"/>
          </p:nvPr>
        </p:nvSpPr>
        <p:spPr>
          <a:xfrm>
            <a:off x="531472" y="462380"/>
            <a:ext cx="5434948" cy="1178442"/>
          </a:xfrm>
        </p:spPr>
        <p:txBody>
          <a:bodyPr/>
          <a:lstStyle/>
          <a:p>
            <a:r>
              <a:rPr lang="en-US" dirty="0"/>
              <a:t>Authorization</a:t>
            </a:r>
            <a:endParaRPr lang="fi-FI" dirty="0"/>
          </a:p>
        </p:txBody>
      </p:sp>
      <p:pic>
        <p:nvPicPr>
          <p:cNvPr id="6" name="Picture Placeholder 5">
            <a:extLst>
              <a:ext uri="{FF2B5EF4-FFF2-40B4-BE49-F238E27FC236}">
                <a16:creationId xmlns:a16="http://schemas.microsoft.com/office/drawing/2014/main" id="{4CF37C88-732C-4D4A-9640-06436552E60C}"/>
              </a:ext>
            </a:extLst>
          </p:cNvPr>
          <p:cNvPicPr>
            <a:picLocks noGrp="1" noChangeAspect="1"/>
          </p:cNvPicPr>
          <p:nvPr>
            <p:ph type="pic" sz="quarter" idx="14"/>
          </p:nvPr>
        </p:nvPicPr>
        <p:blipFill>
          <a:blip r:embed="rId2"/>
          <a:srcRect l="20926" r="20926"/>
          <a:stretch>
            <a:fillRect/>
          </a:stretch>
        </p:blipFill>
        <p:spPr/>
      </p:pic>
    </p:spTree>
    <p:extLst>
      <p:ext uri="{BB962C8B-B14F-4D97-AF65-F5344CB8AC3E}">
        <p14:creationId xmlns:p14="http://schemas.microsoft.com/office/powerpoint/2010/main" val="2063176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7D42-39EE-4AB4-B207-E706B15E31A3}"/>
              </a:ext>
            </a:extLst>
          </p:cNvPr>
          <p:cNvSpPr>
            <a:spLocks noGrp="1"/>
          </p:cNvSpPr>
          <p:nvPr>
            <p:ph type="title"/>
          </p:nvPr>
        </p:nvSpPr>
        <p:spPr/>
        <p:txBody>
          <a:bodyPr/>
          <a:lstStyle/>
          <a:p>
            <a:r>
              <a:rPr lang="en-US" dirty="0"/>
              <a:t>Other threat enumeration techniques</a:t>
            </a:r>
            <a:endParaRPr lang="fi-FI" dirty="0"/>
          </a:p>
        </p:txBody>
      </p:sp>
      <p:sp>
        <p:nvSpPr>
          <p:cNvPr id="3" name="Text Placeholder 2">
            <a:extLst>
              <a:ext uri="{FF2B5EF4-FFF2-40B4-BE49-F238E27FC236}">
                <a16:creationId xmlns:a16="http://schemas.microsoft.com/office/drawing/2014/main" id="{F6118734-F420-4642-B895-B02A4FAC7061}"/>
              </a:ext>
            </a:extLst>
          </p:cNvPr>
          <p:cNvSpPr>
            <a:spLocks noGrp="1"/>
          </p:cNvSpPr>
          <p:nvPr>
            <p:ph idx="1"/>
          </p:nvPr>
        </p:nvSpPr>
        <p:spPr/>
        <p:txBody>
          <a:bodyPr>
            <a:normAutofit fontScale="85000" lnSpcReduction="20000"/>
          </a:bodyPr>
          <a:lstStyle/>
          <a:p>
            <a:r>
              <a:rPr lang="fi-FI" sz="2800" dirty="0">
                <a:solidFill>
                  <a:schemeClr val="tx1">
                    <a:lumMod val="65000"/>
                    <a:lumOff val="35000"/>
                  </a:schemeClr>
                </a:solidFill>
              </a:rPr>
              <a:t>Attack trees</a:t>
            </a:r>
            <a:endParaRPr lang="en-US" sz="2800" dirty="0">
              <a:solidFill>
                <a:schemeClr val="tx1">
                  <a:lumMod val="65000"/>
                  <a:lumOff val="35000"/>
                </a:schemeClr>
              </a:solidFill>
            </a:endParaRPr>
          </a:p>
          <a:p>
            <a:r>
              <a:rPr lang="en-US" sz="2800" dirty="0">
                <a:solidFill>
                  <a:schemeClr val="tx1">
                    <a:lumMod val="65000"/>
                    <a:lumOff val="35000"/>
                  </a:schemeClr>
                </a:solidFill>
              </a:rPr>
              <a:t>Methodologies</a:t>
            </a:r>
          </a:p>
          <a:p>
            <a:pPr lvl="2"/>
            <a:r>
              <a:rPr lang="en-US" sz="2400" dirty="0">
                <a:solidFill>
                  <a:schemeClr val="tx1">
                    <a:lumMod val="65000"/>
                    <a:lumOff val="35000"/>
                  </a:schemeClr>
                </a:solidFill>
                <a:latin typeface="+mj-lt"/>
              </a:rPr>
              <a:t>STRIDE</a:t>
            </a:r>
          </a:p>
          <a:p>
            <a:pPr lvl="2"/>
            <a:r>
              <a:rPr lang="en-US" sz="2400" dirty="0">
                <a:solidFill>
                  <a:schemeClr val="tx1">
                    <a:lumMod val="65000"/>
                    <a:lumOff val="35000"/>
                  </a:schemeClr>
                </a:solidFill>
                <a:latin typeface="+mj-lt"/>
              </a:rPr>
              <a:t>OCTAVE</a:t>
            </a:r>
          </a:p>
          <a:p>
            <a:pPr lvl="2"/>
            <a:r>
              <a:rPr lang="en-US" sz="2400" dirty="0">
                <a:solidFill>
                  <a:schemeClr val="tx1">
                    <a:lumMod val="65000"/>
                    <a:lumOff val="35000"/>
                  </a:schemeClr>
                </a:solidFill>
                <a:latin typeface="+mj-lt"/>
              </a:rPr>
              <a:t>PASTA</a:t>
            </a:r>
          </a:p>
          <a:p>
            <a:pPr lvl="2"/>
            <a:r>
              <a:rPr lang="en-US" sz="2400" dirty="0">
                <a:solidFill>
                  <a:schemeClr val="tx1">
                    <a:lumMod val="65000"/>
                    <a:lumOff val="35000"/>
                  </a:schemeClr>
                </a:solidFill>
                <a:latin typeface="+mj-lt"/>
              </a:rPr>
              <a:t>VAST</a:t>
            </a:r>
            <a:endParaRPr lang="fi-FI" sz="2400" dirty="0">
              <a:solidFill>
                <a:schemeClr val="tx1">
                  <a:lumMod val="65000"/>
                  <a:lumOff val="35000"/>
                </a:schemeClr>
              </a:solidFill>
              <a:latin typeface="+mj-lt"/>
            </a:endParaRPr>
          </a:p>
          <a:p>
            <a:r>
              <a:rPr lang="fi-FI" sz="2800" dirty="0">
                <a:solidFill>
                  <a:schemeClr val="tx1">
                    <a:lumMod val="65000"/>
                    <a:lumOff val="35000"/>
                  </a:schemeClr>
                </a:solidFill>
              </a:rPr>
              <a:t>Attack libraries and </a:t>
            </a:r>
            <a:r>
              <a:rPr lang="fi-FI" sz="2800" dirty="0" err="1">
                <a:solidFill>
                  <a:schemeClr val="tx1">
                    <a:lumMod val="65000"/>
                    <a:lumOff val="35000"/>
                  </a:schemeClr>
                </a:solidFill>
              </a:rPr>
              <a:t>checklists</a:t>
            </a:r>
            <a:endParaRPr lang="en-US" sz="2800" dirty="0">
              <a:solidFill>
                <a:schemeClr val="tx1">
                  <a:lumMod val="65000"/>
                  <a:lumOff val="35000"/>
                </a:schemeClr>
              </a:solidFill>
            </a:endParaRPr>
          </a:p>
          <a:p>
            <a:pPr lvl="2"/>
            <a:r>
              <a:rPr lang="en-US" sz="2400" dirty="0">
                <a:solidFill>
                  <a:schemeClr val="tx1">
                    <a:lumMod val="65000"/>
                    <a:lumOff val="35000"/>
                  </a:schemeClr>
                </a:solidFill>
                <a:latin typeface="+mj-lt"/>
              </a:rPr>
              <a:t>MITRE’s Common Attack Pattern Enumeration and Classification (CAPEC)</a:t>
            </a:r>
          </a:p>
          <a:p>
            <a:pPr lvl="2"/>
            <a:r>
              <a:rPr lang="en-US" sz="2400" dirty="0">
                <a:solidFill>
                  <a:schemeClr val="tx1">
                    <a:lumMod val="65000"/>
                    <a:lumOff val="35000"/>
                  </a:schemeClr>
                </a:solidFill>
                <a:latin typeface="+mj-lt"/>
              </a:rPr>
              <a:t>OWASP Top Ten</a:t>
            </a:r>
          </a:p>
        </p:txBody>
      </p:sp>
    </p:spTree>
    <p:extLst>
      <p:ext uri="{BB962C8B-B14F-4D97-AF65-F5344CB8AC3E}">
        <p14:creationId xmlns:p14="http://schemas.microsoft.com/office/powerpoint/2010/main" val="2002638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BEEE-791B-400E-B172-7AF3E32751B3}"/>
              </a:ext>
            </a:extLst>
          </p:cNvPr>
          <p:cNvSpPr>
            <a:spLocks noGrp="1"/>
          </p:cNvSpPr>
          <p:nvPr>
            <p:ph type="title"/>
          </p:nvPr>
        </p:nvSpPr>
        <p:spPr/>
        <p:txBody>
          <a:bodyPr/>
          <a:lstStyle/>
          <a:p>
            <a:r>
              <a:rPr lang="en-US" dirty="0"/>
              <a:t>Managing risks</a:t>
            </a:r>
          </a:p>
        </p:txBody>
      </p:sp>
      <p:graphicFrame>
        <p:nvGraphicFramePr>
          <p:cNvPr id="5" name="Diagram 4">
            <a:extLst>
              <a:ext uri="{FF2B5EF4-FFF2-40B4-BE49-F238E27FC236}">
                <a16:creationId xmlns:a16="http://schemas.microsoft.com/office/drawing/2014/main" id="{1B9CEE13-2141-4029-9A3F-A97759725974}"/>
              </a:ext>
            </a:extLst>
          </p:cNvPr>
          <p:cNvGraphicFramePr/>
          <p:nvPr>
            <p:extLst>
              <p:ext uri="{D42A27DB-BD31-4B8C-83A1-F6EECF244321}">
                <p14:modId xmlns:p14="http://schemas.microsoft.com/office/powerpoint/2010/main" val="2652176194"/>
              </p:ext>
            </p:extLst>
          </p:nvPr>
        </p:nvGraphicFramePr>
        <p:xfrm>
          <a:off x="3786699" y="2234960"/>
          <a:ext cx="4618602" cy="4049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573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1C5F933-7E1E-4132-879B-628253D119C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1B08D78-0C1C-4246-9D79-E97E3D1CD50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C8DAA263-5501-4BC9-A335-A7430544D5B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CCFFD6F9-6F2A-4205-9B51-D9D8A9C3A59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72CE45-B375-443F-B84E-CB66D76B932D}"/>
              </a:ext>
            </a:extLst>
          </p:cNvPr>
          <p:cNvSpPr>
            <a:spLocks noGrp="1"/>
          </p:cNvSpPr>
          <p:nvPr>
            <p:ph type="title"/>
          </p:nvPr>
        </p:nvSpPr>
        <p:spPr/>
        <p:txBody>
          <a:bodyPr/>
          <a:lstStyle/>
          <a:p>
            <a:r>
              <a:rPr lang="en-US" dirty="0"/>
              <a:t>Risk prioritization</a:t>
            </a:r>
            <a:endParaRPr lang="fi-FI" dirty="0"/>
          </a:p>
        </p:txBody>
      </p:sp>
      <p:sp>
        <p:nvSpPr>
          <p:cNvPr id="8" name="Text Placeholder 6">
            <a:extLst>
              <a:ext uri="{FF2B5EF4-FFF2-40B4-BE49-F238E27FC236}">
                <a16:creationId xmlns:a16="http://schemas.microsoft.com/office/drawing/2014/main" id="{C544AD7E-E66A-48C0-81EA-1954F68D9B0B}"/>
              </a:ext>
            </a:extLst>
          </p:cNvPr>
          <p:cNvSpPr>
            <a:spLocks noGrp="1"/>
          </p:cNvSpPr>
          <p:nvPr>
            <p:ph idx="1"/>
          </p:nvPr>
        </p:nvSpPr>
        <p:spPr/>
        <p:txBody>
          <a:bodyPr/>
          <a:lstStyle/>
          <a:p>
            <a:r>
              <a:rPr lang="en-US" sz="2400" dirty="0"/>
              <a:t>Intel’s TARA</a:t>
            </a:r>
          </a:p>
          <a:p>
            <a:r>
              <a:rPr lang="en-US" sz="2400" dirty="0"/>
              <a:t>OCTAVE</a:t>
            </a:r>
          </a:p>
          <a:p>
            <a:r>
              <a:rPr lang="en-US" sz="2400" dirty="0"/>
              <a:t>OWASP risk rating</a:t>
            </a:r>
          </a:p>
          <a:p>
            <a:endParaRPr lang="fi-FI" dirty="0"/>
          </a:p>
        </p:txBody>
      </p:sp>
      <p:pic>
        <p:nvPicPr>
          <p:cNvPr id="9" name="Picture 8">
            <a:extLst>
              <a:ext uri="{FF2B5EF4-FFF2-40B4-BE49-F238E27FC236}">
                <a16:creationId xmlns:a16="http://schemas.microsoft.com/office/drawing/2014/main" id="{7C92D199-8577-4121-9F9B-A1825BA799AC}"/>
              </a:ext>
            </a:extLst>
          </p:cNvPr>
          <p:cNvPicPr>
            <a:picLocks noChangeAspect="1"/>
          </p:cNvPicPr>
          <p:nvPr/>
        </p:nvPicPr>
        <p:blipFill>
          <a:blip r:embed="rId2"/>
          <a:stretch>
            <a:fillRect/>
          </a:stretch>
        </p:blipFill>
        <p:spPr>
          <a:xfrm>
            <a:off x="4968326" y="2069402"/>
            <a:ext cx="6463659" cy="2914171"/>
          </a:xfrm>
          <a:prstGeom prst="rect">
            <a:avLst/>
          </a:prstGeom>
        </p:spPr>
      </p:pic>
    </p:spTree>
    <p:extLst>
      <p:ext uri="{BB962C8B-B14F-4D97-AF65-F5344CB8AC3E}">
        <p14:creationId xmlns:p14="http://schemas.microsoft.com/office/powerpoint/2010/main" val="3026128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7D42-39EE-4AB4-B207-E706B15E31A3}"/>
              </a:ext>
            </a:extLst>
          </p:cNvPr>
          <p:cNvSpPr>
            <a:spLocks noGrp="1"/>
          </p:cNvSpPr>
          <p:nvPr>
            <p:ph type="title"/>
          </p:nvPr>
        </p:nvSpPr>
        <p:spPr/>
        <p:txBody>
          <a:bodyPr/>
          <a:lstStyle/>
          <a:p>
            <a:r>
              <a:rPr lang="en-US" dirty="0"/>
              <a:t>Threat modeling cycle</a:t>
            </a:r>
            <a:endParaRPr lang="fi-FI" dirty="0"/>
          </a:p>
        </p:txBody>
      </p:sp>
      <p:sp>
        <p:nvSpPr>
          <p:cNvPr id="3" name="Text Placeholder 2">
            <a:extLst>
              <a:ext uri="{FF2B5EF4-FFF2-40B4-BE49-F238E27FC236}">
                <a16:creationId xmlns:a16="http://schemas.microsoft.com/office/drawing/2014/main" id="{B1304735-7186-49C8-ACA3-825C690652A7}"/>
              </a:ext>
            </a:extLst>
          </p:cNvPr>
          <p:cNvSpPr>
            <a:spLocks noGrp="1"/>
          </p:cNvSpPr>
          <p:nvPr>
            <p:ph idx="1"/>
          </p:nvPr>
        </p:nvSpPr>
        <p:spPr/>
        <p:txBody>
          <a:bodyPr>
            <a:normAutofit/>
          </a:bodyPr>
          <a:lstStyle/>
          <a:p>
            <a:r>
              <a:rPr lang="en-US" sz="2800" dirty="0">
                <a:solidFill>
                  <a:schemeClr val="tx1">
                    <a:lumMod val="65000"/>
                    <a:lumOff val="35000"/>
                  </a:schemeClr>
                </a:solidFill>
              </a:rPr>
              <a:t>Create system model/diagram</a:t>
            </a:r>
          </a:p>
          <a:p>
            <a:r>
              <a:rPr lang="en-US" sz="2800" dirty="0">
                <a:solidFill>
                  <a:schemeClr val="tx1">
                    <a:lumMod val="65000"/>
                    <a:lumOff val="35000"/>
                  </a:schemeClr>
                </a:solidFill>
              </a:rPr>
              <a:t>Enumerate threats</a:t>
            </a:r>
          </a:p>
          <a:p>
            <a:r>
              <a:rPr lang="en-US" sz="2800" dirty="0">
                <a:solidFill>
                  <a:schemeClr val="tx1">
                    <a:lumMod val="65000"/>
                    <a:lumOff val="35000"/>
                  </a:schemeClr>
                </a:solidFill>
              </a:rPr>
              <a:t>Mitigate threats</a:t>
            </a:r>
          </a:p>
          <a:p>
            <a:r>
              <a:rPr lang="en-US" sz="2800" dirty="0">
                <a:solidFill>
                  <a:schemeClr val="tx1">
                    <a:lumMod val="65000"/>
                    <a:lumOff val="35000"/>
                  </a:schemeClr>
                </a:solidFill>
              </a:rPr>
              <a:t>Test/validate</a:t>
            </a:r>
          </a:p>
          <a:p>
            <a:r>
              <a:rPr lang="en-US" sz="2800" dirty="0">
                <a:solidFill>
                  <a:schemeClr val="tx1">
                    <a:lumMod val="65000"/>
                    <a:lumOff val="35000"/>
                  </a:schemeClr>
                </a:solidFill>
              </a:rPr>
              <a:t>Repeat</a:t>
            </a:r>
          </a:p>
        </p:txBody>
      </p:sp>
      <p:graphicFrame>
        <p:nvGraphicFramePr>
          <p:cNvPr id="4" name="Diagram 3">
            <a:extLst>
              <a:ext uri="{FF2B5EF4-FFF2-40B4-BE49-F238E27FC236}">
                <a16:creationId xmlns:a16="http://schemas.microsoft.com/office/drawing/2014/main" id="{DBE6E932-C7C6-4290-A03D-543B5CB3D22C}"/>
              </a:ext>
            </a:extLst>
          </p:cNvPr>
          <p:cNvGraphicFramePr/>
          <p:nvPr>
            <p:extLst>
              <p:ext uri="{D42A27DB-BD31-4B8C-83A1-F6EECF244321}">
                <p14:modId xmlns:p14="http://schemas.microsoft.com/office/powerpoint/2010/main" val="159037727"/>
              </p:ext>
            </p:extLst>
          </p:nvPr>
        </p:nvGraphicFramePr>
        <p:xfrm>
          <a:off x="5957729" y="2069402"/>
          <a:ext cx="5588747" cy="36460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2056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2849EF-FF8C-6446-8884-2324D87E16F1}"/>
              </a:ext>
            </a:extLst>
          </p:cNvPr>
          <p:cNvSpPr>
            <a:spLocks noGrp="1"/>
          </p:cNvSpPr>
          <p:nvPr>
            <p:ph type="title"/>
          </p:nvPr>
        </p:nvSpPr>
        <p:spPr/>
        <p:txBody>
          <a:bodyPr/>
          <a:lstStyle/>
          <a:p>
            <a:r>
              <a:rPr lang="ru-RU" dirty="0"/>
              <a:t>Why </a:t>
            </a:r>
            <a:r>
              <a:rPr lang="en-US" dirty="0"/>
              <a:t>care about security</a:t>
            </a:r>
            <a:r>
              <a:rPr lang="ru-RU" dirty="0"/>
              <a:t>?</a:t>
            </a:r>
          </a:p>
        </p:txBody>
      </p:sp>
      <p:sp>
        <p:nvSpPr>
          <p:cNvPr id="3" name="Текст 2">
            <a:extLst>
              <a:ext uri="{FF2B5EF4-FFF2-40B4-BE49-F238E27FC236}">
                <a16:creationId xmlns:a16="http://schemas.microsoft.com/office/drawing/2014/main" id="{2C682449-1151-164A-A17A-CFD1C8050421}"/>
              </a:ext>
            </a:extLst>
          </p:cNvPr>
          <p:cNvSpPr>
            <a:spLocks noGrp="1"/>
          </p:cNvSpPr>
          <p:nvPr>
            <p:ph idx="1"/>
          </p:nvPr>
        </p:nvSpPr>
        <p:spPr/>
        <p:txBody>
          <a:bodyPr/>
          <a:lstStyle/>
          <a:p>
            <a:pPr marL="0" indent="0">
              <a:buNone/>
            </a:pPr>
            <a:r>
              <a:rPr lang="en-GB" dirty="0"/>
              <a:t>Data breach investigation report 2018 by Verizon</a:t>
            </a:r>
          </a:p>
          <a:p>
            <a:pPr marL="0" indent="0">
              <a:buNone/>
            </a:pPr>
            <a:endParaRPr lang="ru-RU" dirty="0"/>
          </a:p>
        </p:txBody>
      </p:sp>
      <p:pic>
        <p:nvPicPr>
          <p:cNvPr id="4" name="Picture 3">
            <a:extLst>
              <a:ext uri="{FF2B5EF4-FFF2-40B4-BE49-F238E27FC236}">
                <a16:creationId xmlns:a16="http://schemas.microsoft.com/office/drawing/2014/main" id="{A65852BB-5946-42AB-8471-D318CD7C2E96}"/>
              </a:ext>
            </a:extLst>
          </p:cNvPr>
          <p:cNvPicPr>
            <a:picLocks noChangeAspect="1"/>
          </p:cNvPicPr>
          <p:nvPr/>
        </p:nvPicPr>
        <p:blipFill>
          <a:blip r:embed="rId2"/>
          <a:stretch>
            <a:fillRect/>
          </a:stretch>
        </p:blipFill>
        <p:spPr>
          <a:xfrm>
            <a:off x="690089" y="2683126"/>
            <a:ext cx="4327459" cy="3211495"/>
          </a:xfrm>
          <a:prstGeom prst="rect">
            <a:avLst/>
          </a:prstGeom>
        </p:spPr>
      </p:pic>
      <p:pic>
        <p:nvPicPr>
          <p:cNvPr id="5" name="Picture 4">
            <a:extLst>
              <a:ext uri="{FF2B5EF4-FFF2-40B4-BE49-F238E27FC236}">
                <a16:creationId xmlns:a16="http://schemas.microsoft.com/office/drawing/2014/main" id="{BCDCBF9F-42A6-47CA-870B-4860B5AF93B2}"/>
              </a:ext>
            </a:extLst>
          </p:cNvPr>
          <p:cNvPicPr>
            <a:picLocks noChangeAspect="1"/>
          </p:cNvPicPr>
          <p:nvPr/>
        </p:nvPicPr>
        <p:blipFill>
          <a:blip r:embed="rId3"/>
          <a:stretch>
            <a:fillRect/>
          </a:stretch>
        </p:blipFill>
        <p:spPr>
          <a:xfrm>
            <a:off x="7098953" y="2143931"/>
            <a:ext cx="3971274" cy="4289886"/>
          </a:xfrm>
          <a:prstGeom prst="rect">
            <a:avLst/>
          </a:prstGeom>
        </p:spPr>
      </p:pic>
    </p:spTree>
    <p:extLst>
      <p:ext uri="{BB962C8B-B14F-4D97-AF65-F5344CB8AC3E}">
        <p14:creationId xmlns:p14="http://schemas.microsoft.com/office/powerpoint/2010/main" val="1744227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0067813-A43D-4753-999D-739A4FBE1849}"/>
              </a:ext>
            </a:extLst>
          </p:cNvPr>
          <p:cNvSpPr>
            <a:spLocks noGrp="1"/>
          </p:cNvSpPr>
          <p:nvPr>
            <p:ph sz="quarter" idx="13"/>
          </p:nvPr>
        </p:nvSpPr>
        <p:spPr>
          <a:xfrm>
            <a:off x="520837" y="1742574"/>
            <a:ext cx="5445583" cy="3995496"/>
          </a:xfrm>
        </p:spPr>
        <p:txBody>
          <a:bodyPr/>
          <a:lstStyle/>
          <a:p>
            <a:r>
              <a:rPr lang="en-US" sz="2400" dirty="0">
                <a:solidFill>
                  <a:schemeClr val="tx1">
                    <a:lumMod val="65000"/>
                    <a:lumOff val="35000"/>
                  </a:schemeClr>
                </a:solidFill>
              </a:rPr>
              <a:t>Standardized deployments</a:t>
            </a:r>
          </a:p>
          <a:p>
            <a:pPr lvl="2"/>
            <a:r>
              <a:rPr lang="en-US" sz="2000" dirty="0">
                <a:solidFill>
                  <a:schemeClr val="tx1">
                    <a:lumMod val="65000"/>
                    <a:lumOff val="35000"/>
                  </a:schemeClr>
                </a:solidFill>
              </a:rPr>
              <a:t>Cloud services</a:t>
            </a:r>
          </a:p>
          <a:p>
            <a:pPr lvl="2"/>
            <a:r>
              <a:rPr lang="en-US" sz="2000" dirty="0">
                <a:solidFill>
                  <a:schemeClr val="tx1">
                    <a:lumMod val="65000"/>
                    <a:lumOff val="35000"/>
                  </a:schemeClr>
                </a:solidFill>
              </a:rPr>
              <a:t>Web applications</a:t>
            </a:r>
          </a:p>
          <a:p>
            <a:pPr lvl="2"/>
            <a:r>
              <a:rPr lang="en-US" sz="2000" dirty="0">
                <a:solidFill>
                  <a:schemeClr val="tx1">
                    <a:lumMod val="65000"/>
                    <a:lumOff val="35000"/>
                  </a:schemeClr>
                </a:solidFill>
              </a:rPr>
              <a:t>Virtual machines</a:t>
            </a:r>
          </a:p>
          <a:p>
            <a:r>
              <a:rPr lang="en-US" sz="2400" dirty="0">
                <a:solidFill>
                  <a:schemeClr val="tx1">
                    <a:lumMod val="65000"/>
                    <a:lumOff val="35000"/>
                  </a:schemeClr>
                </a:solidFill>
              </a:rPr>
              <a:t>Defense in depth</a:t>
            </a:r>
          </a:p>
          <a:p>
            <a:pPr lvl="2"/>
            <a:r>
              <a:rPr lang="en-US" sz="2000" dirty="0">
                <a:solidFill>
                  <a:schemeClr val="tx1">
                    <a:lumMod val="65000"/>
                    <a:lumOff val="35000"/>
                  </a:schemeClr>
                </a:solidFill>
              </a:rPr>
              <a:t>Principle of least privilege</a:t>
            </a:r>
          </a:p>
          <a:p>
            <a:pPr lvl="2"/>
            <a:r>
              <a:rPr lang="en-US" sz="2000" dirty="0">
                <a:solidFill>
                  <a:schemeClr val="tx1">
                    <a:lumMod val="65000"/>
                    <a:lumOff val="35000"/>
                  </a:schemeClr>
                </a:solidFill>
              </a:rPr>
              <a:t>Layered architecture</a:t>
            </a:r>
          </a:p>
          <a:p>
            <a:pPr lvl="2"/>
            <a:r>
              <a:rPr lang="en-US" sz="2000" dirty="0">
                <a:solidFill>
                  <a:schemeClr val="tx1">
                    <a:lumMod val="65000"/>
                    <a:lumOff val="35000"/>
                  </a:schemeClr>
                </a:solidFill>
              </a:rPr>
              <a:t>Nested trust boundaries</a:t>
            </a:r>
            <a:endParaRPr lang="fi-FI" sz="2000" dirty="0">
              <a:solidFill>
                <a:schemeClr val="tx1">
                  <a:lumMod val="65000"/>
                  <a:lumOff val="35000"/>
                </a:schemeClr>
              </a:solidFill>
            </a:endParaRPr>
          </a:p>
          <a:p>
            <a:endParaRPr lang="fi-FI" dirty="0">
              <a:solidFill>
                <a:schemeClr val="bg1">
                  <a:lumMod val="50000"/>
                </a:schemeClr>
              </a:solidFill>
            </a:endParaRPr>
          </a:p>
        </p:txBody>
      </p:sp>
      <p:sp>
        <p:nvSpPr>
          <p:cNvPr id="13" name="Text Placeholder 12">
            <a:extLst>
              <a:ext uri="{FF2B5EF4-FFF2-40B4-BE49-F238E27FC236}">
                <a16:creationId xmlns:a16="http://schemas.microsoft.com/office/drawing/2014/main" id="{A7E72ADA-FDD4-4BA9-A2A1-6E7CD90AECF5}"/>
              </a:ext>
            </a:extLst>
          </p:cNvPr>
          <p:cNvSpPr>
            <a:spLocks noGrp="1"/>
          </p:cNvSpPr>
          <p:nvPr>
            <p:ph type="body" idx="1"/>
          </p:nvPr>
        </p:nvSpPr>
        <p:spPr>
          <a:xfrm>
            <a:off x="531472" y="462380"/>
            <a:ext cx="5434948" cy="1178442"/>
          </a:xfrm>
        </p:spPr>
        <p:txBody>
          <a:bodyPr/>
          <a:lstStyle/>
          <a:p>
            <a:r>
              <a:rPr lang="en-US" dirty="0"/>
              <a:t>Security patterns</a:t>
            </a:r>
            <a:endParaRPr lang="fi-FI" dirty="0"/>
          </a:p>
        </p:txBody>
      </p:sp>
      <p:pic>
        <p:nvPicPr>
          <p:cNvPr id="7" name="Picture Placeholder 6">
            <a:extLst>
              <a:ext uri="{FF2B5EF4-FFF2-40B4-BE49-F238E27FC236}">
                <a16:creationId xmlns:a16="http://schemas.microsoft.com/office/drawing/2014/main" id="{EDF7144A-6A2F-45E6-A69A-744D893A6A9C}"/>
              </a:ext>
            </a:extLst>
          </p:cNvPr>
          <p:cNvPicPr>
            <a:picLocks noGrp="1" noChangeAspect="1"/>
          </p:cNvPicPr>
          <p:nvPr>
            <p:ph type="pic" sz="quarter" idx="14"/>
          </p:nvPr>
        </p:nvPicPr>
        <p:blipFill>
          <a:blip r:embed="rId2"/>
          <a:srcRect l="17292" r="17292"/>
          <a:stretch>
            <a:fillRect/>
          </a:stretch>
        </p:blipFill>
        <p:spPr/>
      </p:pic>
    </p:spTree>
    <p:extLst>
      <p:ext uri="{BB962C8B-B14F-4D97-AF65-F5344CB8AC3E}">
        <p14:creationId xmlns:p14="http://schemas.microsoft.com/office/powerpoint/2010/main" val="3864848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en-US" dirty="0">
                <a:solidFill>
                  <a:schemeClr val="tx1">
                    <a:lumMod val="65000"/>
                    <a:lumOff val="35000"/>
                  </a:schemeClr>
                </a:solidFill>
              </a:rPr>
              <a:t>Thank you</a:t>
            </a:r>
            <a:endParaRPr lang="sl-SI" dirty="0">
              <a:solidFill>
                <a:schemeClr val="tx1">
                  <a:lumMod val="65000"/>
                  <a:lumOff val="35000"/>
                </a:schemeClr>
              </a:solidFill>
            </a:endParaRPr>
          </a:p>
        </p:txBody>
      </p:sp>
      <p:sp>
        <p:nvSpPr>
          <p:cNvPr id="3" name="Označba mesta besedila 2"/>
          <p:cNvSpPr>
            <a:spLocks noGrp="1"/>
          </p:cNvSpPr>
          <p:nvPr>
            <p:ph type="body" idx="1"/>
          </p:nvPr>
        </p:nvSpPr>
        <p:spPr/>
        <p:txBody>
          <a:bodyPr/>
          <a:lstStyle/>
          <a:p>
            <a:r>
              <a:rPr lang="en-US" dirty="0"/>
              <a:t>Question?</a:t>
            </a:r>
            <a:endParaRPr lang="sl-SI" dirty="0"/>
          </a:p>
        </p:txBody>
      </p:sp>
      <p:sp>
        <p:nvSpPr>
          <p:cNvPr id="4" name="Footer Placeholder 3"/>
          <p:cNvSpPr>
            <a:spLocks noGrp="1"/>
          </p:cNvSpPr>
          <p:nvPr>
            <p:ph type="ftr" sz="quarter" idx="11"/>
          </p:nvPr>
        </p:nvSpPr>
        <p:spPr>
          <a:xfrm>
            <a:off x="2637395" y="5934997"/>
            <a:ext cx="6917210" cy="365125"/>
          </a:xfrm>
        </p:spPr>
        <p:txBody>
          <a:bodyPr/>
          <a:lstStyle/>
          <a:p>
            <a:r>
              <a:rPr lang="sl-SI"/>
              <a:t>#ThriveITConf</a:t>
            </a:r>
            <a:endParaRPr lang="sl-SI" dirty="0"/>
          </a:p>
        </p:txBody>
      </p:sp>
    </p:spTree>
    <p:extLst>
      <p:ext uri="{BB962C8B-B14F-4D97-AF65-F5344CB8AC3E}">
        <p14:creationId xmlns:p14="http://schemas.microsoft.com/office/powerpoint/2010/main" val="809007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069695-976A-4561-BAAC-A1412D9708D3}"/>
              </a:ext>
            </a:extLst>
          </p:cNvPr>
          <p:cNvSpPr>
            <a:spLocks noGrp="1"/>
          </p:cNvSpPr>
          <p:nvPr>
            <p:ph type="title"/>
          </p:nvPr>
        </p:nvSpPr>
        <p:spPr/>
        <p:txBody>
          <a:bodyPr/>
          <a:lstStyle/>
          <a:p>
            <a:endParaRPr lang="fi-FI" dirty="0"/>
          </a:p>
        </p:txBody>
      </p:sp>
      <p:pic>
        <p:nvPicPr>
          <p:cNvPr id="5" name="Picture 4">
            <a:extLst>
              <a:ext uri="{FF2B5EF4-FFF2-40B4-BE49-F238E27FC236}">
                <a16:creationId xmlns:a16="http://schemas.microsoft.com/office/drawing/2014/main" id="{781A6017-0AF1-4314-86E2-6D1B6C3AEA2D}"/>
              </a:ext>
            </a:extLst>
          </p:cNvPr>
          <p:cNvPicPr>
            <a:picLocks noChangeAspect="1"/>
          </p:cNvPicPr>
          <p:nvPr/>
        </p:nvPicPr>
        <p:blipFill>
          <a:blip r:embed="rId2"/>
          <a:stretch>
            <a:fillRect/>
          </a:stretch>
        </p:blipFill>
        <p:spPr>
          <a:xfrm>
            <a:off x="1805" y="0"/>
            <a:ext cx="12188389" cy="6858000"/>
          </a:xfrm>
          <a:prstGeom prst="rect">
            <a:avLst/>
          </a:prstGeom>
        </p:spPr>
      </p:pic>
    </p:spTree>
    <p:extLst>
      <p:ext uri="{BB962C8B-B14F-4D97-AF65-F5344CB8AC3E}">
        <p14:creationId xmlns:p14="http://schemas.microsoft.com/office/powerpoint/2010/main" val="3414793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5DA34-1A35-444B-9EEC-641F8719BCDB}"/>
              </a:ext>
            </a:extLst>
          </p:cNvPr>
          <p:cNvSpPr>
            <a:spLocks noGrp="1"/>
          </p:cNvSpPr>
          <p:nvPr>
            <p:ph type="title"/>
          </p:nvPr>
        </p:nvSpPr>
        <p:spPr/>
        <p:txBody>
          <a:bodyPr/>
          <a:lstStyle/>
          <a:p>
            <a:r>
              <a:rPr lang="en-US" dirty="0"/>
              <a:t>What are the threats?</a:t>
            </a:r>
            <a:endParaRPr lang="fi-FI" dirty="0"/>
          </a:p>
        </p:txBody>
      </p:sp>
      <p:pic>
        <p:nvPicPr>
          <p:cNvPr id="11" name="Picture 10">
            <a:extLst>
              <a:ext uri="{FF2B5EF4-FFF2-40B4-BE49-F238E27FC236}">
                <a16:creationId xmlns:a16="http://schemas.microsoft.com/office/drawing/2014/main" id="{688E51F1-BEDD-4AA6-BD32-23E52DC9CF9F}"/>
              </a:ext>
            </a:extLst>
          </p:cNvPr>
          <p:cNvPicPr>
            <a:picLocks noChangeAspect="1"/>
          </p:cNvPicPr>
          <p:nvPr/>
        </p:nvPicPr>
        <p:blipFill>
          <a:blip r:embed="rId2"/>
          <a:stretch>
            <a:fillRect/>
          </a:stretch>
        </p:blipFill>
        <p:spPr>
          <a:xfrm>
            <a:off x="2360718" y="1770077"/>
            <a:ext cx="6995894" cy="5087923"/>
          </a:xfrm>
          <a:prstGeom prst="rect">
            <a:avLst/>
          </a:prstGeom>
        </p:spPr>
      </p:pic>
    </p:spTree>
    <p:extLst>
      <p:ext uri="{BB962C8B-B14F-4D97-AF65-F5344CB8AC3E}">
        <p14:creationId xmlns:p14="http://schemas.microsoft.com/office/powerpoint/2010/main" val="2852189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5DA34-1A35-444B-9EEC-641F8719BCDB}"/>
              </a:ext>
            </a:extLst>
          </p:cNvPr>
          <p:cNvSpPr>
            <a:spLocks noGrp="1"/>
          </p:cNvSpPr>
          <p:nvPr>
            <p:ph type="title"/>
          </p:nvPr>
        </p:nvSpPr>
        <p:spPr/>
        <p:txBody>
          <a:bodyPr/>
          <a:lstStyle/>
          <a:p>
            <a:r>
              <a:rPr lang="en-US" dirty="0"/>
              <a:t>Threat modeling pieces</a:t>
            </a:r>
            <a:endParaRPr lang="fi-FI" dirty="0"/>
          </a:p>
        </p:txBody>
      </p:sp>
      <p:graphicFrame>
        <p:nvGraphicFramePr>
          <p:cNvPr id="4" name="Diagram 3">
            <a:extLst>
              <a:ext uri="{FF2B5EF4-FFF2-40B4-BE49-F238E27FC236}">
                <a16:creationId xmlns:a16="http://schemas.microsoft.com/office/drawing/2014/main" id="{EC5F5A3D-495B-4567-A83A-167E1B12FC7F}"/>
              </a:ext>
            </a:extLst>
          </p:cNvPr>
          <p:cNvGraphicFramePr/>
          <p:nvPr>
            <p:extLst>
              <p:ext uri="{D42A27DB-BD31-4B8C-83A1-F6EECF244321}">
                <p14:modId xmlns:p14="http://schemas.microsoft.com/office/powerpoint/2010/main" val="3156359992"/>
              </p:ext>
            </p:extLst>
          </p:nvPr>
        </p:nvGraphicFramePr>
        <p:xfrm>
          <a:off x="2090718" y="2774441"/>
          <a:ext cx="8008975" cy="25927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6BB3DCC-095C-4FED-B963-685A589663D5}"/>
              </a:ext>
            </a:extLst>
          </p:cNvPr>
          <p:cNvPicPr>
            <a:picLocks noChangeAspect="1"/>
          </p:cNvPicPr>
          <p:nvPr/>
        </p:nvPicPr>
        <p:blipFill>
          <a:blip r:embed="rId8"/>
          <a:stretch>
            <a:fillRect/>
          </a:stretch>
        </p:blipFill>
        <p:spPr>
          <a:xfrm>
            <a:off x="2509957" y="3707991"/>
            <a:ext cx="1625397" cy="1625397"/>
          </a:xfrm>
          <a:prstGeom prst="rect">
            <a:avLst/>
          </a:prstGeom>
        </p:spPr>
      </p:pic>
      <p:pic>
        <p:nvPicPr>
          <p:cNvPr id="8" name="Picture 7">
            <a:extLst>
              <a:ext uri="{FF2B5EF4-FFF2-40B4-BE49-F238E27FC236}">
                <a16:creationId xmlns:a16="http://schemas.microsoft.com/office/drawing/2014/main" id="{A8C273C3-DA25-46B0-B4EB-F71AE147ABDF}"/>
              </a:ext>
            </a:extLst>
          </p:cNvPr>
          <p:cNvPicPr>
            <a:picLocks noChangeAspect="1"/>
          </p:cNvPicPr>
          <p:nvPr/>
        </p:nvPicPr>
        <p:blipFill>
          <a:blip r:embed="rId9"/>
          <a:stretch>
            <a:fillRect/>
          </a:stretch>
        </p:blipFill>
        <p:spPr>
          <a:xfrm>
            <a:off x="5645313" y="4070797"/>
            <a:ext cx="899784" cy="899784"/>
          </a:xfrm>
          <a:prstGeom prst="rect">
            <a:avLst/>
          </a:prstGeom>
        </p:spPr>
      </p:pic>
      <p:pic>
        <p:nvPicPr>
          <p:cNvPr id="10" name="Picture 9">
            <a:extLst>
              <a:ext uri="{FF2B5EF4-FFF2-40B4-BE49-F238E27FC236}">
                <a16:creationId xmlns:a16="http://schemas.microsoft.com/office/drawing/2014/main" id="{4DDD3015-9933-44AB-BBEF-5D1A9F89D0F7}"/>
              </a:ext>
            </a:extLst>
          </p:cNvPr>
          <p:cNvPicPr>
            <a:picLocks noChangeAspect="1"/>
          </p:cNvPicPr>
          <p:nvPr/>
        </p:nvPicPr>
        <p:blipFill>
          <a:blip r:embed="rId10"/>
          <a:stretch>
            <a:fillRect/>
          </a:stretch>
        </p:blipFill>
        <p:spPr>
          <a:xfrm>
            <a:off x="8252133" y="3922166"/>
            <a:ext cx="1197047" cy="1197047"/>
          </a:xfrm>
          <a:prstGeom prst="rect">
            <a:avLst/>
          </a:prstGeom>
        </p:spPr>
      </p:pic>
    </p:spTree>
    <p:extLst>
      <p:ext uri="{BB962C8B-B14F-4D97-AF65-F5344CB8AC3E}">
        <p14:creationId xmlns:p14="http://schemas.microsoft.com/office/powerpoint/2010/main" val="156888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0679FFD-FC7D-4962-8E69-C728B5D5816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66BE9092-EC29-4E7A-A514-C13FF4F8631A}"/>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5FA9DBA-6C60-4CFE-853A-8C158250D4E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C06B2DBD-D916-4327-930B-26569CE4D478}"/>
                                            </p:graphic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5BEF238C-137E-4171-A3D9-8B7AB3C3C422}"/>
                                            </p:graphic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26F387E8-4D6B-49A4-8175-8CA53544C26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7D42-39EE-4AB4-B207-E706B15E31A3}"/>
              </a:ext>
            </a:extLst>
          </p:cNvPr>
          <p:cNvSpPr>
            <a:spLocks noGrp="1"/>
          </p:cNvSpPr>
          <p:nvPr>
            <p:ph type="title"/>
          </p:nvPr>
        </p:nvSpPr>
        <p:spPr/>
        <p:txBody>
          <a:bodyPr/>
          <a:lstStyle/>
          <a:p>
            <a:r>
              <a:rPr lang="en-US" dirty="0"/>
              <a:t>Think like an attacker</a:t>
            </a:r>
          </a:p>
        </p:txBody>
      </p:sp>
      <p:pic>
        <p:nvPicPr>
          <p:cNvPr id="44" name="Picture 43">
            <a:extLst>
              <a:ext uri="{FF2B5EF4-FFF2-40B4-BE49-F238E27FC236}">
                <a16:creationId xmlns:a16="http://schemas.microsoft.com/office/drawing/2014/main" id="{1715E80C-408E-434E-92E5-4F10C1164888}"/>
              </a:ext>
            </a:extLst>
          </p:cNvPr>
          <p:cNvPicPr>
            <a:picLocks noChangeAspect="1"/>
          </p:cNvPicPr>
          <p:nvPr/>
        </p:nvPicPr>
        <p:blipFill>
          <a:blip r:embed="rId2"/>
          <a:stretch>
            <a:fillRect/>
          </a:stretch>
        </p:blipFill>
        <p:spPr>
          <a:xfrm>
            <a:off x="3117744" y="1986192"/>
            <a:ext cx="5956511" cy="4434572"/>
          </a:xfrm>
          <a:prstGeom prst="rect">
            <a:avLst/>
          </a:prstGeom>
          <a:ln>
            <a:solidFill>
              <a:schemeClr val="tx1"/>
            </a:solidFill>
          </a:ln>
        </p:spPr>
      </p:pic>
    </p:spTree>
    <p:extLst>
      <p:ext uri="{BB962C8B-B14F-4D97-AF65-F5344CB8AC3E}">
        <p14:creationId xmlns:p14="http://schemas.microsoft.com/office/powerpoint/2010/main" val="384545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7D42-39EE-4AB4-B207-E706B15E31A3}"/>
              </a:ext>
            </a:extLst>
          </p:cNvPr>
          <p:cNvSpPr>
            <a:spLocks noGrp="1"/>
          </p:cNvSpPr>
          <p:nvPr>
            <p:ph type="title"/>
          </p:nvPr>
        </p:nvSpPr>
        <p:spPr/>
        <p:txBody>
          <a:bodyPr/>
          <a:lstStyle/>
          <a:p>
            <a:r>
              <a:rPr lang="en-US" dirty="0"/>
              <a:t>Attacker lists and profiles</a:t>
            </a:r>
          </a:p>
        </p:txBody>
      </p:sp>
      <p:sp>
        <p:nvSpPr>
          <p:cNvPr id="3" name="Text Placeholder 2">
            <a:extLst>
              <a:ext uri="{FF2B5EF4-FFF2-40B4-BE49-F238E27FC236}">
                <a16:creationId xmlns:a16="http://schemas.microsoft.com/office/drawing/2014/main" id="{F6118734-F420-4642-B895-B02A4FAC7061}"/>
              </a:ext>
            </a:extLst>
          </p:cNvPr>
          <p:cNvSpPr>
            <a:spLocks noGrp="1"/>
          </p:cNvSpPr>
          <p:nvPr>
            <p:ph idx="1"/>
          </p:nvPr>
        </p:nvSpPr>
        <p:spPr/>
        <p:txBody>
          <a:bodyPr/>
          <a:lstStyle/>
          <a:p>
            <a:r>
              <a:rPr lang="en-US" sz="2000" dirty="0">
                <a:solidFill>
                  <a:schemeClr val="tx1">
                    <a:lumMod val="65000"/>
                    <a:lumOff val="35000"/>
                  </a:schemeClr>
                </a:solidFill>
              </a:rPr>
              <a:t>OWASP threat agents</a:t>
            </a:r>
          </a:p>
          <a:p>
            <a:r>
              <a:rPr lang="en-US" sz="2000" dirty="0">
                <a:solidFill>
                  <a:schemeClr val="tx1">
                    <a:lumMod val="65000"/>
                    <a:lumOff val="35000"/>
                  </a:schemeClr>
                </a:solidFill>
              </a:rPr>
              <a:t>Intel Threat Agent Library (TAL) of Threat Agent Risk Assessment (TARA)</a:t>
            </a:r>
          </a:p>
          <a:p>
            <a:r>
              <a:rPr lang="en-US" sz="2000" dirty="0">
                <a:solidFill>
                  <a:schemeClr val="tx1">
                    <a:lumMod val="65000"/>
                    <a:lumOff val="35000"/>
                  </a:schemeClr>
                </a:solidFill>
              </a:rPr>
              <a:t>Verizon Data Breach Intelligence Report</a:t>
            </a:r>
          </a:p>
          <a:p>
            <a:r>
              <a:rPr lang="en-US" sz="2000" dirty="0">
                <a:solidFill>
                  <a:schemeClr val="tx1">
                    <a:lumMod val="65000"/>
                    <a:lumOff val="35000"/>
                  </a:schemeClr>
                </a:solidFill>
              </a:rPr>
              <a:t>Attackers archetypes and personas</a:t>
            </a:r>
            <a:endParaRPr lang="ru-RU" sz="2000" dirty="0">
              <a:solidFill>
                <a:schemeClr val="tx1">
                  <a:lumMod val="65000"/>
                  <a:lumOff val="35000"/>
                </a:schemeClr>
              </a:solidFill>
            </a:endParaRPr>
          </a:p>
          <a:p>
            <a:pPr marL="0" indent="0">
              <a:buNone/>
            </a:pPr>
            <a:endParaRPr lang="en-US" dirty="0">
              <a:solidFill>
                <a:schemeClr val="tx1">
                  <a:lumMod val="65000"/>
                  <a:lumOff val="35000"/>
                </a:schemeClr>
              </a:solidFill>
            </a:endParaRPr>
          </a:p>
        </p:txBody>
      </p:sp>
      <p:graphicFrame>
        <p:nvGraphicFramePr>
          <p:cNvPr id="4" name="Diagram 3">
            <a:extLst>
              <a:ext uri="{FF2B5EF4-FFF2-40B4-BE49-F238E27FC236}">
                <a16:creationId xmlns:a16="http://schemas.microsoft.com/office/drawing/2014/main" id="{6506B5BF-BF4D-43BB-88DE-94EE98BB76BE}"/>
              </a:ext>
            </a:extLst>
          </p:cNvPr>
          <p:cNvGraphicFramePr/>
          <p:nvPr>
            <p:extLst>
              <p:ext uri="{D42A27DB-BD31-4B8C-83A1-F6EECF244321}">
                <p14:modId xmlns:p14="http://schemas.microsoft.com/office/powerpoint/2010/main" val="2775691693"/>
              </p:ext>
            </p:extLst>
          </p:nvPr>
        </p:nvGraphicFramePr>
        <p:xfrm>
          <a:off x="1978204" y="944136"/>
          <a:ext cx="10101943" cy="6099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668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4">
                                            <p:graphicEl>
                                              <a:dgm id="{50E29FAF-BC49-44E7-9244-9DBB1F629F09}"/>
                                            </p:graphicEl>
                                          </p:spTgt>
                                        </p:tgtEl>
                                        <p:attrNameLst>
                                          <p:attrName>r</p:attrName>
                                        </p:attrNameLst>
                                      </p:cBhvr>
                                    </p:animRot>
                                    <p:animRot by="-240000">
                                      <p:cBhvr>
                                        <p:cTn id="7" dur="200" fill="hold">
                                          <p:stCondLst>
                                            <p:cond delay="200"/>
                                          </p:stCondLst>
                                        </p:cTn>
                                        <p:tgtEl>
                                          <p:spTgt spid="4">
                                            <p:graphicEl>
                                              <a:dgm id="{50E29FAF-BC49-44E7-9244-9DBB1F629F09}"/>
                                            </p:graphicEl>
                                          </p:spTgt>
                                        </p:tgtEl>
                                        <p:attrNameLst>
                                          <p:attrName>r</p:attrName>
                                        </p:attrNameLst>
                                      </p:cBhvr>
                                    </p:animRot>
                                    <p:animRot by="240000">
                                      <p:cBhvr>
                                        <p:cTn id="8" dur="200" fill="hold">
                                          <p:stCondLst>
                                            <p:cond delay="400"/>
                                          </p:stCondLst>
                                        </p:cTn>
                                        <p:tgtEl>
                                          <p:spTgt spid="4">
                                            <p:graphicEl>
                                              <a:dgm id="{50E29FAF-BC49-44E7-9244-9DBB1F629F09}"/>
                                            </p:graphicEl>
                                          </p:spTgt>
                                        </p:tgtEl>
                                        <p:attrNameLst>
                                          <p:attrName>r</p:attrName>
                                        </p:attrNameLst>
                                      </p:cBhvr>
                                    </p:animRot>
                                    <p:animRot by="-240000">
                                      <p:cBhvr>
                                        <p:cTn id="9" dur="200" fill="hold">
                                          <p:stCondLst>
                                            <p:cond delay="600"/>
                                          </p:stCondLst>
                                        </p:cTn>
                                        <p:tgtEl>
                                          <p:spTgt spid="4">
                                            <p:graphicEl>
                                              <a:dgm id="{50E29FAF-BC49-44E7-9244-9DBB1F629F09}"/>
                                            </p:graphicEl>
                                          </p:spTgt>
                                        </p:tgtEl>
                                        <p:attrNameLst>
                                          <p:attrName>r</p:attrName>
                                        </p:attrNameLst>
                                      </p:cBhvr>
                                    </p:animRot>
                                    <p:animRot by="120000">
                                      <p:cBhvr>
                                        <p:cTn id="10" dur="200" fill="hold">
                                          <p:stCondLst>
                                            <p:cond delay="800"/>
                                          </p:stCondLst>
                                        </p:cTn>
                                        <p:tgtEl>
                                          <p:spTgt spid="4">
                                            <p:graphicEl>
                                              <a:dgm id="{50E29FAF-BC49-44E7-9244-9DBB1F629F09}"/>
                                            </p:graphic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4">
                                            <p:graphicEl>
                                              <a:dgm id="{3A01F6E6-7CF3-4419-B814-07B002973235}"/>
                                            </p:graphicEl>
                                          </p:spTgt>
                                        </p:tgtEl>
                                        <p:attrNameLst>
                                          <p:attrName>r</p:attrName>
                                        </p:attrNameLst>
                                      </p:cBhvr>
                                    </p:animRot>
                                    <p:animRot by="-240000">
                                      <p:cBhvr>
                                        <p:cTn id="15" dur="200" fill="hold">
                                          <p:stCondLst>
                                            <p:cond delay="200"/>
                                          </p:stCondLst>
                                        </p:cTn>
                                        <p:tgtEl>
                                          <p:spTgt spid="4">
                                            <p:graphicEl>
                                              <a:dgm id="{3A01F6E6-7CF3-4419-B814-07B002973235}"/>
                                            </p:graphicEl>
                                          </p:spTgt>
                                        </p:tgtEl>
                                        <p:attrNameLst>
                                          <p:attrName>r</p:attrName>
                                        </p:attrNameLst>
                                      </p:cBhvr>
                                    </p:animRot>
                                    <p:animRot by="240000">
                                      <p:cBhvr>
                                        <p:cTn id="16" dur="200" fill="hold">
                                          <p:stCondLst>
                                            <p:cond delay="400"/>
                                          </p:stCondLst>
                                        </p:cTn>
                                        <p:tgtEl>
                                          <p:spTgt spid="4">
                                            <p:graphicEl>
                                              <a:dgm id="{3A01F6E6-7CF3-4419-B814-07B002973235}"/>
                                            </p:graphicEl>
                                          </p:spTgt>
                                        </p:tgtEl>
                                        <p:attrNameLst>
                                          <p:attrName>r</p:attrName>
                                        </p:attrNameLst>
                                      </p:cBhvr>
                                    </p:animRot>
                                    <p:animRot by="-240000">
                                      <p:cBhvr>
                                        <p:cTn id="17" dur="200" fill="hold">
                                          <p:stCondLst>
                                            <p:cond delay="600"/>
                                          </p:stCondLst>
                                        </p:cTn>
                                        <p:tgtEl>
                                          <p:spTgt spid="4">
                                            <p:graphicEl>
                                              <a:dgm id="{3A01F6E6-7CF3-4419-B814-07B002973235}"/>
                                            </p:graphicEl>
                                          </p:spTgt>
                                        </p:tgtEl>
                                        <p:attrNameLst>
                                          <p:attrName>r</p:attrName>
                                        </p:attrNameLst>
                                      </p:cBhvr>
                                    </p:animRot>
                                    <p:animRot by="120000">
                                      <p:cBhvr>
                                        <p:cTn id="18" dur="200" fill="hold">
                                          <p:stCondLst>
                                            <p:cond delay="800"/>
                                          </p:stCondLst>
                                        </p:cTn>
                                        <p:tgtEl>
                                          <p:spTgt spid="4">
                                            <p:graphicEl>
                                              <a:dgm id="{3A01F6E6-7CF3-4419-B814-07B002973235}"/>
                                            </p:graphic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0" nodeType="clickEffect">
                                  <p:stCondLst>
                                    <p:cond delay="0"/>
                                  </p:stCondLst>
                                  <p:childTnLst>
                                    <p:animRot by="120000">
                                      <p:cBhvr>
                                        <p:cTn id="22" dur="100" fill="hold">
                                          <p:stCondLst>
                                            <p:cond delay="0"/>
                                          </p:stCondLst>
                                        </p:cTn>
                                        <p:tgtEl>
                                          <p:spTgt spid="4">
                                            <p:graphicEl>
                                              <a:dgm id="{6E54FB98-406F-4801-882E-063FDBBB94A0}"/>
                                            </p:graphicEl>
                                          </p:spTgt>
                                        </p:tgtEl>
                                        <p:attrNameLst>
                                          <p:attrName>r</p:attrName>
                                        </p:attrNameLst>
                                      </p:cBhvr>
                                    </p:animRot>
                                    <p:animRot by="-240000">
                                      <p:cBhvr>
                                        <p:cTn id="23" dur="200" fill="hold">
                                          <p:stCondLst>
                                            <p:cond delay="200"/>
                                          </p:stCondLst>
                                        </p:cTn>
                                        <p:tgtEl>
                                          <p:spTgt spid="4">
                                            <p:graphicEl>
                                              <a:dgm id="{6E54FB98-406F-4801-882E-063FDBBB94A0}"/>
                                            </p:graphicEl>
                                          </p:spTgt>
                                        </p:tgtEl>
                                        <p:attrNameLst>
                                          <p:attrName>r</p:attrName>
                                        </p:attrNameLst>
                                      </p:cBhvr>
                                    </p:animRot>
                                    <p:animRot by="240000">
                                      <p:cBhvr>
                                        <p:cTn id="24" dur="200" fill="hold">
                                          <p:stCondLst>
                                            <p:cond delay="400"/>
                                          </p:stCondLst>
                                        </p:cTn>
                                        <p:tgtEl>
                                          <p:spTgt spid="4">
                                            <p:graphicEl>
                                              <a:dgm id="{6E54FB98-406F-4801-882E-063FDBBB94A0}"/>
                                            </p:graphicEl>
                                          </p:spTgt>
                                        </p:tgtEl>
                                        <p:attrNameLst>
                                          <p:attrName>r</p:attrName>
                                        </p:attrNameLst>
                                      </p:cBhvr>
                                    </p:animRot>
                                    <p:animRot by="-240000">
                                      <p:cBhvr>
                                        <p:cTn id="25" dur="200" fill="hold">
                                          <p:stCondLst>
                                            <p:cond delay="600"/>
                                          </p:stCondLst>
                                        </p:cTn>
                                        <p:tgtEl>
                                          <p:spTgt spid="4">
                                            <p:graphicEl>
                                              <a:dgm id="{6E54FB98-406F-4801-882E-063FDBBB94A0}"/>
                                            </p:graphicEl>
                                          </p:spTgt>
                                        </p:tgtEl>
                                        <p:attrNameLst>
                                          <p:attrName>r</p:attrName>
                                        </p:attrNameLst>
                                      </p:cBhvr>
                                    </p:animRot>
                                    <p:animRot by="120000">
                                      <p:cBhvr>
                                        <p:cTn id="26" dur="200" fill="hold">
                                          <p:stCondLst>
                                            <p:cond delay="800"/>
                                          </p:stCondLst>
                                        </p:cTn>
                                        <p:tgtEl>
                                          <p:spTgt spid="4">
                                            <p:graphicEl>
                                              <a:dgm id="{6E54FB98-406F-4801-882E-063FDBBB94A0}"/>
                                            </p:graphicEl>
                                          </p:spTgt>
                                        </p:tgtEl>
                                        <p:attrNameLst>
                                          <p:attrName>r</p:attrName>
                                        </p:attrNameLst>
                                      </p:cBhvr>
                                    </p:animRot>
                                  </p:childTnLst>
                                </p:cTn>
                              </p:par>
                              <p:par>
                                <p:cTn id="27" presetID="32" presetClass="emph" presetSubtype="0" fill="hold" grpId="0" nodeType="withEffect">
                                  <p:stCondLst>
                                    <p:cond delay="0"/>
                                  </p:stCondLst>
                                  <p:childTnLst>
                                    <p:animRot by="120000">
                                      <p:cBhvr>
                                        <p:cTn id="28" dur="100" fill="hold">
                                          <p:stCondLst>
                                            <p:cond delay="0"/>
                                          </p:stCondLst>
                                        </p:cTn>
                                        <p:tgtEl>
                                          <p:spTgt spid="4">
                                            <p:graphicEl>
                                              <a:dgm id="{1ADD7563-F209-4D4A-B9EE-8BCBA9C8EB96}"/>
                                            </p:graphicEl>
                                          </p:spTgt>
                                        </p:tgtEl>
                                        <p:attrNameLst>
                                          <p:attrName>r</p:attrName>
                                        </p:attrNameLst>
                                      </p:cBhvr>
                                    </p:animRot>
                                    <p:animRot by="-240000">
                                      <p:cBhvr>
                                        <p:cTn id="29" dur="200" fill="hold">
                                          <p:stCondLst>
                                            <p:cond delay="200"/>
                                          </p:stCondLst>
                                        </p:cTn>
                                        <p:tgtEl>
                                          <p:spTgt spid="4">
                                            <p:graphicEl>
                                              <a:dgm id="{1ADD7563-F209-4D4A-B9EE-8BCBA9C8EB96}"/>
                                            </p:graphicEl>
                                          </p:spTgt>
                                        </p:tgtEl>
                                        <p:attrNameLst>
                                          <p:attrName>r</p:attrName>
                                        </p:attrNameLst>
                                      </p:cBhvr>
                                    </p:animRot>
                                    <p:animRot by="240000">
                                      <p:cBhvr>
                                        <p:cTn id="30" dur="200" fill="hold">
                                          <p:stCondLst>
                                            <p:cond delay="400"/>
                                          </p:stCondLst>
                                        </p:cTn>
                                        <p:tgtEl>
                                          <p:spTgt spid="4">
                                            <p:graphicEl>
                                              <a:dgm id="{1ADD7563-F209-4D4A-B9EE-8BCBA9C8EB96}"/>
                                            </p:graphicEl>
                                          </p:spTgt>
                                        </p:tgtEl>
                                        <p:attrNameLst>
                                          <p:attrName>r</p:attrName>
                                        </p:attrNameLst>
                                      </p:cBhvr>
                                    </p:animRot>
                                    <p:animRot by="-240000">
                                      <p:cBhvr>
                                        <p:cTn id="31" dur="200" fill="hold">
                                          <p:stCondLst>
                                            <p:cond delay="600"/>
                                          </p:stCondLst>
                                        </p:cTn>
                                        <p:tgtEl>
                                          <p:spTgt spid="4">
                                            <p:graphicEl>
                                              <a:dgm id="{1ADD7563-F209-4D4A-B9EE-8BCBA9C8EB96}"/>
                                            </p:graphicEl>
                                          </p:spTgt>
                                        </p:tgtEl>
                                        <p:attrNameLst>
                                          <p:attrName>r</p:attrName>
                                        </p:attrNameLst>
                                      </p:cBhvr>
                                    </p:animRot>
                                    <p:animRot by="120000">
                                      <p:cBhvr>
                                        <p:cTn id="32" dur="200" fill="hold">
                                          <p:stCondLst>
                                            <p:cond delay="800"/>
                                          </p:stCondLst>
                                        </p:cTn>
                                        <p:tgtEl>
                                          <p:spTgt spid="4">
                                            <p:graphicEl>
                                              <a:dgm id="{1ADD7563-F209-4D4A-B9EE-8BCBA9C8EB96}"/>
                                            </p:graphicEl>
                                          </p:spTgt>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32" presetClass="emph" presetSubtype="0" fill="hold" grpId="0" nodeType="clickEffect">
                                  <p:stCondLst>
                                    <p:cond delay="0"/>
                                  </p:stCondLst>
                                  <p:childTnLst>
                                    <p:animRot by="120000">
                                      <p:cBhvr>
                                        <p:cTn id="36" dur="100" fill="hold">
                                          <p:stCondLst>
                                            <p:cond delay="0"/>
                                          </p:stCondLst>
                                        </p:cTn>
                                        <p:tgtEl>
                                          <p:spTgt spid="4">
                                            <p:graphicEl>
                                              <a:dgm id="{AF349CF9-89B1-4B72-A8CD-6203C63F6BBD}"/>
                                            </p:graphicEl>
                                          </p:spTgt>
                                        </p:tgtEl>
                                        <p:attrNameLst>
                                          <p:attrName>r</p:attrName>
                                        </p:attrNameLst>
                                      </p:cBhvr>
                                    </p:animRot>
                                    <p:animRot by="-240000">
                                      <p:cBhvr>
                                        <p:cTn id="37" dur="200" fill="hold">
                                          <p:stCondLst>
                                            <p:cond delay="200"/>
                                          </p:stCondLst>
                                        </p:cTn>
                                        <p:tgtEl>
                                          <p:spTgt spid="4">
                                            <p:graphicEl>
                                              <a:dgm id="{AF349CF9-89B1-4B72-A8CD-6203C63F6BBD}"/>
                                            </p:graphicEl>
                                          </p:spTgt>
                                        </p:tgtEl>
                                        <p:attrNameLst>
                                          <p:attrName>r</p:attrName>
                                        </p:attrNameLst>
                                      </p:cBhvr>
                                    </p:animRot>
                                    <p:animRot by="240000">
                                      <p:cBhvr>
                                        <p:cTn id="38" dur="200" fill="hold">
                                          <p:stCondLst>
                                            <p:cond delay="400"/>
                                          </p:stCondLst>
                                        </p:cTn>
                                        <p:tgtEl>
                                          <p:spTgt spid="4">
                                            <p:graphicEl>
                                              <a:dgm id="{AF349CF9-89B1-4B72-A8CD-6203C63F6BBD}"/>
                                            </p:graphicEl>
                                          </p:spTgt>
                                        </p:tgtEl>
                                        <p:attrNameLst>
                                          <p:attrName>r</p:attrName>
                                        </p:attrNameLst>
                                      </p:cBhvr>
                                    </p:animRot>
                                    <p:animRot by="-240000">
                                      <p:cBhvr>
                                        <p:cTn id="39" dur="200" fill="hold">
                                          <p:stCondLst>
                                            <p:cond delay="600"/>
                                          </p:stCondLst>
                                        </p:cTn>
                                        <p:tgtEl>
                                          <p:spTgt spid="4">
                                            <p:graphicEl>
                                              <a:dgm id="{AF349CF9-89B1-4B72-A8CD-6203C63F6BBD}"/>
                                            </p:graphicEl>
                                          </p:spTgt>
                                        </p:tgtEl>
                                        <p:attrNameLst>
                                          <p:attrName>r</p:attrName>
                                        </p:attrNameLst>
                                      </p:cBhvr>
                                    </p:animRot>
                                    <p:animRot by="120000">
                                      <p:cBhvr>
                                        <p:cTn id="40" dur="200" fill="hold">
                                          <p:stCondLst>
                                            <p:cond delay="800"/>
                                          </p:stCondLst>
                                        </p:cTn>
                                        <p:tgtEl>
                                          <p:spTgt spid="4">
                                            <p:graphicEl>
                                              <a:dgm id="{AF349CF9-89B1-4B72-A8CD-6203C63F6BBD}"/>
                                            </p:graphicEl>
                                          </p:spTgt>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32" presetClass="emph" presetSubtype="0" fill="hold" grpId="0" nodeType="clickEffect">
                                  <p:stCondLst>
                                    <p:cond delay="0"/>
                                  </p:stCondLst>
                                  <p:childTnLst>
                                    <p:animRot by="120000">
                                      <p:cBhvr>
                                        <p:cTn id="44" dur="100" fill="hold">
                                          <p:stCondLst>
                                            <p:cond delay="0"/>
                                          </p:stCondLst>
                                        </p:cTn>
                                        <p:tgtEl>
                                          <p:spTgt spid="4">
                                            <p:graphicEl>
                                              <a:dgm id="{3B1B8515-D0F3-4DB4-A6D7-E07B3A8B5CF5}"/>
                                            </p:graphicEl>
                                          </p:spTgt>
                                        </p:tgtEl>
                                        <p:attrNameLst>
                                          <p:attrName>r</p:attrName>
                                        </p:attrNameLst>
                                      </p:cBhvr>
                                    </p:animRot>
                                    <p:animRot by="-240000">
                                      <p:cBhvr>
                                        <p:cTn id="45" dur="200" fill="hold">
                                          <p:stCondLst>
                                            <p:cond delay="200"/>
                                          </p:stCondLst>
                                        </p:cTn>
                                        <p:tgtEl>
                                          <p:spTgt spid="4">
                                            <p:graphicEl>
                                              <a:dgm id="{3B1B8515-D0F3-4DB4-A6D7-E07B3A8B5CF5}"/>
                                            </p:graphicEl>
                                          </p:spTgt>
                                        </p:tgtEl>
                                        <p:attrNameLst>
                                          <p:attrName>r</p:attrName>
                                        </p:attrNameLst>
                                      </p:cBhvr>
                                    </p:animRot>
                                    <p:animRot by="240000">
                                      <p:cBhvr>
                                        <p:cTn id="46" dur="200" fill="hold">
                                          <p:stCondLst>
                                            <p:cond delay="400"/>
                                          </p:stCondLst>
                                        </p:cTn>
                                        <p:tgtEl>
                                          <p:spTgt spid="4">
                                            <p:graphicEl>
                                              <a:dgm id="{3B1B8515-D0F3-4DB4-A6D7-E07B3A8B5CF5}"/>
                                            </p:graphicEl>
                                          </p:spTgt>
                                        </p:tgtEl>
                                        <p:attrNameLst>
                                          <p:attrName>r</p:attrName>
                                        </p:attrNameLst>
                                      </p:cBhvr>
                                    </p:animRot>
                                    <p:animRot by="-240000">
                                      <p:cBhvr>
                                        <p:cTn id="47" dur="200" fill="hold">
                                          <p:stCondLst>
                                            <p:cond delay="600"/>
                                          </p:stCondLst>
                                        </p:cTn>
                                        <p:tgtEl>
                                          <p:spTgt spid="4">
                                            <p:graphicEl>
                                              <a:dgm id="{3B1B8515-D0F3-4DB4-A6D7-E07B3A8B5CF5}"/>
                                            </p:graphicEl>
                                          </p:spTgt>
                                        </p:tgtEl>
                                        <p:attrNameLst>
                                          <p:attrName>r</p:attrName>
                                        </p:attrNameLst>
                                      </p:cBhvr>
                                    </p:animRot>
                                    <p:animRot by="120000">
                                      <p:cBhvr>
                                        <p:cTn id="48" dur="200" fill="hold">
                                          <p:stCondLst>
                                            <p:cond delay="800"/>
                                          </p:stCondLst>
                                        </p:cTn>
                                        <p:tgtEl>
                                          <p:spTgt spid="4">
                                            <p:graphicEl>
                                              <a:dgm id="{3B1B8515-D0F3-4DB4-A6D7-E07B3A8B5CF5}"/>
                                            </p:graphicEl>
                                          </p:spTgt>
                                        </p:tgtEl>
                                        <p:attrNameLst>
                                          <p:attrName>r</p:attrName>
                                        </p:attrNameLst>
                                      </p:cBhvr>
                                    </p:animRot>
                                  </p:childTnLst>
                                </p:cTn>
                              </p:par>
                              <p:par>
                                <p:cTn id="49" presetID="32" presetClass="emph" presetSubtype="0" fill="hold" grpId="0" nodeType="withEffect">
                                  <p:stCondLst>
                                    <p:cond delay="0"/>
                                  </p:stCondLst>
                                  <p:childTnLst>
                                    <p:animRot by="120000">
                                      <p:cBhvr>
                                        <p:cTn id="50" dur="100" fill="hold">
                                          <p:stCondLst>
                                            <p:cond delay="0"/>
                                          </p:stCondLst>
                                        </p:cTn>
                                        <p:tgtEl>
                                          <p:spTgt spid="4">
                                            <p:graphicEl>
                                              <a:dgm id="{A856AA61-1A07-4ADB-854D-2DDF867FAC32}"/>
                                            </p:graphicEl>
                                          </p:spTgt>
                                        </p:tgtEl>
                                        <p:attrNameLst>
                                          <p:attrName>r</p:attrName>
                                        </p:attrNameLst>
                                      </p:cBhvr>
                                    </p:animRot>
                                    <p:animRot by="-240000">
                                      <p:cBhvr>
                                        <p:cTn id="51" dur="200" fill="hold">
                                          <p:stCondLst>
                                            <p:cond delay="200"/>
                                          </p:stCondLst>
                                        </p:cTn>
                                        <p:tgtEl>
                                          <p:spTgt spid="4">
                                            <p:graphicEl>
                                              <a:dgm id="{A856AA61-1A07-4ADB-854D-2DDF867FAC32}"/>
                                            </p:graphicEl>
                                          </p:spTgt>
                                        </p:tgtEl>
                                        <p:attrNameLst>
                                          <p:attrName>r</p:attrName>
                                        </p:attrNameLst>
                                      </p:cBhvr>
                                    </p:animRot>
                                    <p:animRot by="240000">
                                      <p:cBhvr>
                                        <p:cTn id="52" dur="200" fill="hold">
                                          <p:stCondLst>
                                            <p:cond delay="400"/>
                                          </p:stCondLst>
                                        </p:cTn>
                                        <p:tgtEl>
                                          <p:spTgt spid="4">
                                            <p:graphicEl>
                                              <a:dgm id="{A856AA61-1A07-4ADB-854D-2DDF867FAC32}"/>
                                            </p:graphicEl>
                                          </p:spTgt>
                                        </p:tgtEl>
                                        <p:attrNameLst>
                                          <p:attrName>r</p:attrName>
                                        </p:attrNameLst>
                                      </p:cBhvr>
                                    </p:animRot>
                                    <p:animRot by="-240000">
                                      <p:cBhvr>
                                        <p:cTn id="53" dur="200" fill="hold">
                                          <p:stCondLst>
                                            <p:cond delay="600"/>
                                          </p:stCondLst>
                                        </p:cTn>
                                        <p:tgtEl>
                                          <p:spTgt spid="4">
                                            <p:graphicEl>
                                              <a:dgm id="{A856AA61-1A07-4ADB-854D-2DDF867FAC32}"/>
                                            </p:graphicEl>
                                          </p:spTgt>
                                        </p:tgtEl>
                                        <p:attrNameLst>
                                          <p:attrName>r</p:attrName>
                                        </p:attrNameLst>
                                      </p:cBhvr>
                                    </p:animRot>
                                    <p:animRot by="120000">
                                      <p:cBhvr>
                                        <p:cTn id="54" dur="200" fill="hold">
                                          <p:stCondLst>
                                            <p:cond delay="800"/>
                                          </p:stCondLst>
                                        </p:cTn>
                                        <p:tgtEl>
                                          <p:spTgt spid="4">
                                            <p:graphicEl>
                                              <a:dgm id="{A856AA61-1A07-4ADB-854D-2DDF867FAC32}"/>
                                            </p:graphicEl>
                                          </p:spTgt>
                                        </p:tgtEl>
                                        <p:attrNameLst>
                                          <p:attrName>r</p:attrName>
                                        </p:attrNameLst>
                                      </p:cBhvr>
                                    </p:animRot>
                                  </p:childTnLst>
                                </p:cTn>
                              </p:par>
                            </p:childTnLst>
                          </p:cTn>
                        </p:par>
                      </p:childTnLst>
                    </p:cTn>
                  </p:par>
                  <p:par>
                    <p:cTn id="55" fill="hold">
                      <p:stCondLst>
                        <p:cond delay="indefinite"/>
                      </p:stCondLst>
                      <p:childTnLst>
                        <p:par>
                          <p:cTn id="56" fill="hold">
                            <p:stCondLst>
                              <p:cond delay="0"/>
                            </p:stCondLst>
                            <p:childTnLst>
                              <p:par>
                                <p:cTn id="57" presetID="32" presetClass="emph" presetSubtype="0" fill="hold" grpId="0" nodeType="clickEffect">
                                  <p:stCondLst>
                                    <p:cond delay="0"/>
                                  </p:stCondLst>
                                  <p:childTnLst>
                                    <p:animRot by="120000">
                                      <p:cBhvr>
                                        <p:cTn id="58" dur="100" fill="hold">
                                          <p:stCondLst>
                                            <p:cond delay="0"/>
                                          </p:stCondLst>
                                        </p:cTn>
                                        <p:tgtEl>
                                          <p:spTgt spid="4">
                                            <p:graphicEl>
                                              <a:dgm id="{CE904647-FB6C-4081-9513-8D4767FA7990}"/>
                                            </p:graphicEl>
                                          </p:spTgt>
                                        </p:tgtEl>
                                        <p:attrNameLst>
                                          <p:attrName>r</p:attrName>
                                        </p:attrNameLst>
                                      </p:cBhvr>
                                    </p:animRot>
                                    <p:animRot by="-240000">
                                      <p:cBhvr>
                                        <p:cTn id="59" dur="200" fill="hold">
                                          <p:stCondLst>
                                            <p:cond delay="200"/>
                                          </p:stCondLst>
                                        </p:cTn>
                                        <p:tgtEl>
                                          <p:spTgt spid="4">
                                            <p:graphicEl>
                                              <a:dgm id="{CE904647-FB6C-4081-9513-8D4767FA7990}"/>
                                            </p:graphicEl>
                                          </p:spTgt>
                                        </p:tgtEl>
                                        <p:attrNameLst>
                                          <p:attrName>r</p:attrName>
                                        </p:attrNameLst>
                                      </p:cBhvr>
                                    </p:animRot>
                                    <p:animRot by="240000">
                                      <p:cBhvr>
                                        <p:cTn id="60" dur="200" fill="hold">
                                          <p:stCondLst>
                                            <p:cond delay="400"/>
                                          </p:stCondLst>
                                        </p:cTn>
                                        <p:tgtEl>
                                          <p:spTgt spid="4">
                                            <p:graphicEl>
                                              <a:dgm id="{CE904647-FB6C-4081-9513-8D4767FA7990}"/>
                                            </p:graphicEl>
                                          </p:spTgt>
                                        </p:tgtEl>
                                        <p:attrNameLst>
                                          <p:attrName>r</p:attrName>
                                        </p:attrNameLst>
                                      </p:cBhvr>
                                    </p:animRot>
                                    <p:animRot by="-240000">
                                      <p:cBhvr>
                                        <p:cTn id="61" dur="200" fill="hold">
                                          <p:stCondLst>
                                            <p:cond delay="600"/>
                                          </p:stCondLst>
                                        </p:cTn>
                                        <p:tgtEl>
                                          <p:spTgt spid="4">
                                            <p:graphicEl>
                                              <a:dgm id="{CE904647-FB6C-4081-9513-8D4767FA7990}"/>
                                            </p:graphicEl>
                                          </p:spTgt>
                                        </p:tgtEl>
                                        <p:attrNameLst>
                                          <p:attrName>r</p:attrName>
                                        </p:attrNameLst>
                                      </p:cBhvr>
                                    </p:animRot>
                                    <p:animRot by="120000">
                                      <p:cBhvr>
                                        <p:cTn id="62" dur="200" fill="hold">
                                          <p:stCondLst>
                                            <p:cond delay="800"/>
                                          </p:stCondLst>
                                        </p:cTn>
                                        <p:tgtEl>
                                          <p:spTgt spid="4">
                                            <p:graphicEl>
                                              <a:dgm id="{CE904647-FB6C-4081-9513-8D4767FA7990}"/>
                                            </p:graphicEl>
                                          </p:spTgt>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32" presetClass="emph" presetSubtype="0" fill="hold" grpId="0" nodeType="clickEffect">
                                  <p:stCondLst>
                                    <p:cond delay="0"/>
                                  </p:stCondLst>
                                  <p:childTnLst>
                                    <p:animRot by="120000">
                                      <p:cBhvr>
                                        <p:cTn id="66" dur="100" fill="hold">
                                          <p:stCondLst>
                                            <p:cond delay="0"/>
                                          </p:stCondLst>
                                        </p:cTn>
                                        <p:tgtEl>
                                          <p:spTgt spid="4">
                                            <p:graphicEl>
                                              <a:dgm id="{BC8804F0-9A0A-40F3-93CC-997CFD7F430B}"/>
                                            </p:graphicEl>
                                          </p:spTgt>
                                        </p:tgtEl>
                                        <p:attrNameLst>
                                          <p:attrName>r</p:attrName>
                                        </p:attrNameLst>
                                      </p:cBhvr>
                                    </p:animRot>
                                    <p:animRot by="-240000">
                                      <p:cBhvr>
                                        <p:cTn id="67" dur="200" fill="hold">
                                          <p:stCondLst>
                                            <p:cond delay="200"/>
                                          </p:stCondLst>
                                        </p:cTn>
                                        <p:tgtEl>
                                          <p:spTgt spid="4">
                                            <p:graphicEl>
                                              <a:dgm id="{BC8804F0-9A0A-40F3-93CC-997CFD7F430B}"/>
                                            </p:graphicEl>
                                          </p:spTgt>
                                        </p:tgtEl>
                                        <p:attrNameLst>
                                          <p:attrName>r</p:attrName>
                                        </p:attrNameLst>
                                      </p:cBhvr>
                                    </p:animRot>
                                    <p:animRot by="240000">
                                      <p:cBhvr>
                                        <p:cTn id="68" dur="200" fill="hold">
                                          <p:stCondLst>
                                            <p:cond delay="400"/>
                                          </p:stCondLst>
                                        </p:cTn>
                                        <p:tgtEl>
                                          <p:spTgt spid="4">
                                            <p:graphicEl>
                                              <a:dgm id="{BC8804F0-9A0A-40F3-93CC-997CFD7F430B}"/>
                                            </p:graphicEl>
                                          </p:spTgt>
                                        </p:tgtEl>
                                        <p:attrNameLst>
                                          <p:attrName>r</p:attrName>
                                        </p:attrNameLst>
                                      </p:cBhvr>
                                    </p:animRot>
                                    <p:animRot by="-240000">
                                      <p:cBhvr>
                                        <p:cTn id="69" dur="200" fill="hold">
                                          <p:stCondLst>
                                            <p:cond delay="600"/>
                                          </p:stCondLst>
                                        </p:cTn>
                                        <p:tgtEl>
                                          <p:spTgt spid="4">
                                            <p:graphicEl>
                                              <a:dgm id="{BC8804F0-9A0A-40F3-93CC-997CFD7F430B}"/>
                                            </p:graphicEl>
                                          </p:spTgt>
                                        </p:tgtEl>
                                        <p:attrNameLst>
                                          <p:attrName>r</p:attrName>
                                        </p:attrNameLst>
                                      </p:cBhvr>
                                    </p:animRot>
                                    <p:animRot by="120000">
                                      <p:cBhvr>
                                        <p:cTn id="70" dur="200" fill="hold">
                                          <p:stCondLst>
                                            <p:cond delay="800"/>
                                          </p:stCondLst>
                                        </p:cTn>
                                        <p:tgtEl>
                                          <p:spTgt spid="4">
                                            <p:graphicEl>
                                              <a:dgm id="{BC8804F0-9A0A-40F3-93CC-997CFD7F430B}"/>
                                            </p:graphicEl>
                                          </p:spTgt>
                                        </p:tgtEl>
                                        <p:attrNameLst>
                                          <p:attrName>r</p:attrName>
                                        </p:attrNameLst>
                                      </p:cBhvr>
                                    </p:animRot>
                                  </p:childTnLst>
                                </p:cTn>
                              </p:par>
                              <p:par>
                                <p:cTn id="71" presetID="32" presetClass="emph" presetSubtype="0" fill="hold" grpId="0" nodeType="withEffect">
                                  <p:stCondLst>
                                    <p:cond delay="0"/>
                                  </p:stCondLst>
                                  <p:childTnLst>
                                    <p:animRot by="120000">
                                      <p:cBhvr>
                                        <p:cTn id="72" dur="100" fill="hold">
                                          <p:stCondLst>
                                            <p:cond delay="0"/>
                                          </p:stCondLst>
                                        </p:cTn>
                                        <p:tgtEl>
                                          <p:spTgt spid="4">
                                            <p:graphicEl>
                                              <a:dgm id="{042B84C7-CB19-491A-BFAD-40780557C12C}"/>
                                            </p:graphicEl>
                                          </p:spTgt>
                                        </p:tgtEl>
                                        <p:attrNameLst>
                                          <p:attrName>r</p:attrName>
                                        </p:attrNameLst>
                                      </p:cBhvr>
                                    </p:animRot>
                                    <p:animRot by="-240000">
                                      <p:cBhvr>
                                        <p:cTn id="73" dur="200" fill="hold">
                                          <p:stCondLst>
                                            <p:cond delay="200"/>
                                          </p:stCondLst>
                                        </p:cTn>
                                        <p:tgtEl>
                                          <p:spTgt spid="4">
                                            <p:graphicEl>
                                              <a:dgm id="{042B84C7-CB19-491A-BFAD-40780557C12C}"/>
                                            </p:graphicEl>
                                          </p:spTgt>
                                        </p:tgtEl>
                                        <p:attrNameLst>
                                          <p:attrName>r</p:attrName>
                                        </p:attrNameLst>
                                      </p:cBhvr>
                                    </p:animRot>
                                    <p:animRot by="240000">
                                      <p:cBhvr>
                                        <p:cTn id="74" dur="200" fill="hold">
                                          <p:stCondLst>
                                            <p:cond delay="400"/>
                                          </p:stCondLst>
                                        </p:cTn>
                                        <p:tgtEl>
                                          <p:spTgt spid="4">
                                            <p:graphicEl>
                                              <a:dgm id="{042B84C7-CB19-491A-BFAD-40780557C12C}"/>
                                            </p:graphicEl>
                                          </p:spTgt>
                                        </p:tgtEl>
                                        <p:attrNameLst>
                                          <p:attrName>r</p:attrName>
                                        </p:attrNameLst>
                                      </p:cBhvr>
                                    </p:animRot>
                                    <p:animRot by="-240000">
                                      <p:cBhvr>
                                        <p:cTn id="75" dur="200" fill="hold">
                                          <p:stCondLst>
                                            <p:cond delay="600"/>
                                          </p:stCondLst>
                                        </p:cTn>
                                        <p:tgtEl>
                                          <p:spTgt spid="4">
                                            <p:graphicEl>
                                              <a:dgm id="{042B84C7-CB19-491A-BFAD-40780557C12C}"/>
                                            </p:graphicEl>
                                          </p:spTgt>
                                        </p:tgtEl>
                                        <p:attrNameLst>
                                          <p:attrName>r</p:attrName>
                                        </p:attrNameLst>
                                      </p:cBhvr>
                                    </p:animRot>
                                    <p:animRot by="120000">
                                      <p:cBhvr>
                                        <p:cTn id="76" dur="200" fill="hold">
                                          <p:stCondLst>
                                            <p:cond delay="800"/>
                                          </p:stCondLst>
                                        </p:cTn>
                                        <p:tgtEl>
                                          <p:spTgt spid="4">
                                            <p:graphicEl>
                                              <a:dgm id="{042B84C7-CB19-491A-BFAD-40780557C12C}"/>
                                            </p:graphicEl>
                                          </p:spTgt>
                                        </p:tgtEl>
                                        <p:attrNameLst>
                                          <p:attrName>r</p:attrName>
                                        </p:attrNameLst>
                                      </p:cBhvr>
                                    </p:animRot>
                                  </p:childTnLst>
                                </p:cTn>
                              </p:par>
                            </p:childTnLst>
                          </p:cTn>
                        </p:par>
                      </p:childTnLst>
                    </p:cTn>
                  </p:par>
                  <p:par>
                    <p:cTn id="77" fill="hold">
                      <p:stCondLst>
                        <p:cond delay="indefinite"/>
                      </p:stCondLst>
                      <p:childTnLst>
                        <p:par>
                          <p:cTn id="78" fill="hold">
                            <p:stCondLst>
                              <p:cond delay="0"/>
                            </p:stCondLst>
                            <p:childTnLst>
                              <p:par>
                                <p:cTn id="79" presetID="32" presetClass="emph" presetSubtype="0" fill="hold" grpId="0" nodeType="clickEffect">
                                  <p:stCondLst>
                                    <p:cond delay="0"/>
                                  </p:stCondLst>
                                  <p:childTnLst>
                                    <p:animRot by="120000">
                                      <p:cBhvr>
                                        <p:cTn id="80" dur="100" fill="hold">
                                          <p:stCondLst>
                                            <p:cond delay="0"/>
                                          </p:stCondLst>
                                        </p:cTn>
                                        <p:tgtEl>
                                          <p:spTgt spid="4">
                                            <p:graphicEl>
                                              <a:dgm id="{BA9241B8-5CA4-4C6E-8A15-465FE5AC60DB}"/>
                                            </p:graphicEl>
                                          </p:spTgt>
                                        </p:tgtEl>
                                        <p:attrNameLst>
                                          <p:attrName>r</p:attrName>
                                        </p:attrNameLst>
                                      </p:cBhvr>
                                    </p:animRot>
                                    <p:animRot by="-240000">
                                      <p:cBhvr>
                                        <p:cTn id="81" dur="200" fill="hold">
                                          <p:stCondLst>
                                            <p:cond delay="200"/>
                                          </p:stCondLst>
                                        </p:cTn>
                                        <p:tgtEl>
                                          <p:spTgt spid="4">
                                            <p:graphicEl>
                                              <a:dgm id="{BA9241B8-5CA4-4C6E-8A15-465FE5AC60DB}"/>
                                            </p:graphicEl>
                                          </p:spTgt>
                                        </p:tgtEl>
                                        <p:attrNameLst>
                                          <p:attrName>r</p:attrName>
                                        </p:attrNameLst>
                                      </p:cBhvr>
                                    </p:animRot>
                                    <p:animRot by="240000">
                                      <p:cBhvr>
                                        <p:cTn id="82" dur="200" fill="hold">
                                          <p:stCondLst>
                                            <p:cond delay="400"/>
                                          </p:stCondLst>
                                        </p:cTn>
                                        <p:tgtEl>
                                          <p:spTgt spid="4">
                                            <p:graphicEl>
                                              <a:dgm id="{BA9241B8-5CA4-4C6E-8A15-465FE5AC60DB}"/>
                                            </p:graphicEl>
                                          </p:spTgt>
                                        </p:tgtEl>
                                        <p:attrNameLst>
                                          <p:attrName>r</p:attrName>
                                        </p:attrNameLst>
                                      </p:cBhvr>
                                    </p:animRot>
                                    <p:animRot by="-240000">
                                      <p:cBhvr>
                                        <p:cTn id="83" dur="200" fill="hold">
                                          <p:stCondLst>
                                            <p:cond delay="600"/>
                                          </p:stCondLst>
                                        </p:cTn>
                                        <p:tgtEl>
                                          <p:spTgt spid="4">
                                            <p:graphicEl>
                                              <a:dgm id="{BA9241B8-5CA4-4C6E-8A15-465FE5AC60DB}"/>
                                            </p:graphicEl>
                                          </p:spTgt>
                                        </p:tgtEl>
                                        <p:attrNameLst>
                                          <p:attrName>r</p:attrName>
                                        </p:attrNameLst>
                                      </p:cBhvr>
                                    </p:animRot>
                                    <p:animRot by="120000">
                                      <p:cBhvr>
                                        <p:cTn id="84" dur="200" fill="hold">
                                          <p:stCondLst>
                                            <p:cond delay="800"/>
                                          </p:stCondLst>
                                        </p:cTn>
                                        <p:tgtEl>
                                          <p:spTgt spid="4">
                                            <p:graphicEl>
                                              <a:dgm id="{BA9241B8-5CA4-4C6E-8A15-465FE5AC60DB}"/>
                                            </p:graphicEl>
                                          </p:spTgt>
                                        </p:tgtEl>
                                        <p:attrNameLst>
                                          <p:attrName>r</p:attrName>
                                        </p:attrNameLst>
                                      </p:cBhvr>
                                    </p:animRot>
                                  </p:childTnLst>
                                </p:cTn>
                              </p:par>
                            </p:childTnLst>
                          </p:cTn>
                        </p:par>
                      </p:childTnLst>
                    </p:cTn>
                  </p:par>
                  <p:par>
                    <p:cTn id="85" fill="hold">
                      <p:stCondLst>
                        <p:cond delay="indefinite"/>
                      </p:stCondLst>
                      <p:childTnLst>
                        <p:par>
                          <p:cTn id="86" fill="hold">
                            <p:stCondLst>
                              <p:cond delay="0"/>
                            </p:stCondLst>
                            <p:childTnLst>
                              <p:par>
                                <p:cTn id="87" presetID="32" presetClass="emph" presetSubtype="0" fill="hold" grpId="0" nodeType="clickEffect">
                                  <p:stCondLst>
                                    <p:cond delay="0"/>
                                  </p:stCondLst>
                                  <p:childTnLst>
                                    <p:animRot by="120000">
                                      <p:cBhvr>
                                        <p:cTn id="88" dur="100" fill="hold">
                                          <p:stCondLst>
                                            <p:cond delay="0"/>
                                          </p:stCondLst>
                                        </p:cTn>
                                        <p:tgtEl>
                                          <p:spTgt spid="4">
                                            <p:graphicEl>
                                              <a:dgm id="{1AEF566C-7B6E-43BB-BFBF-FDDF3F09DCE5}"/>
                                            </p:graphicEl>
                                          </p:spTgt>
                                        </p:tgtEl>
                                        <p:attrNameLst>
                                          <p:attrName>r</p:attrName>
                                        </p:attrNameLst>
                                      </p:cBhvr>
                                    </p:animRot>
                                    <p:animRot by="-240000">
                                      <p:cBhvr>
                                        <p:cTn id="89" dur="200" fill="hold">
                                          <p:stCondLst>
                                            <p:cond delay="200"/>
                                          </p:stCondLst>
                                        </p:cTn>
                                        <p:tgtEl>
                                          <p:spTgt spid="4">
                                            <p:graphicEl>
                                              <a:dgm id="{1AEF566C-7B6E-43BB-BFBF-FDDF3F09DCE5}"/>
                                            </p:graphicEl>
                                          </p:spTgt>
                                        </p:tgtEl>
                                        <p:attrNameLst>
                                          <p:attrName>r</p:attrName>
                                        </p:attrNameLst>
                                      </p:cBhvr>
                                    </p:animRot>
                                    <p:animRot by="240000">
                                      <p:cBhvr>
                                        <p:cTn id="90" dur="200" fill="hold">
                                          <p:stCondLst>
                                            <p:cond delay="400"/>
                                          </p:stCondLst>
                                        </p:cTn>
                                        <p:tgtEl>
                                          <p:spTgt spid="4">
                                            <p:graphicEl>
                                              <a:dgm id="{1AEF566C-7B6E-43BB-BFBF-FDDF3F09DCE5}"/>
                                            </p:graphicEl>
                                          </p:spTgt>
                                        </p:tgtEl>
                                        <p:attrNameLst>
                                          <p:attrName>r</p:attrName>
                                        </p:attrNameLst>
                                      </p:cBhvr>
                                    </p:animRot>
                                    <p:animRot by="-240000">
                                      <p:cBhvr>
                                        <p:cTn id="91" dur="200" fill="hold">
                                          <p:stCondLst>
                                            <p:cond delay="600"/>
                                          </p:stCondLst>
                                        </p:cTn>
                                        <p:tgtEl>
                                          <p:spTgt spid="4">
                                            <p:graphicEl>
                                              <a:dgm id="{1AEF566C-7B6E-43BB-BFBF-FDDF3F09DCE5}"/>
                                            </p:graphicEl>
                                          </p:spTgt>
                                        </p:tgtEl>
                                        <p:attrNameLst>
                                          <p:attrName>r</p:attrName>
                                        </p:attrNameLst>
                                      </p:cBhvr>
                                    </p:animRot>
                                    <p:animRot by="120000">
                                      <p:cBhvr>
                                        <p:cTn id="92" dur="200" fill="hold">
                                          <p:stCondLst>
                                            <p:cond delay="800"/>
                                          </p:stCondLst>
                                        </p:cTn>
                                        <p:tgtEl>
                                          <p:spTgt spid="4">
                                            <p:graphicEl>
                                              <a:dgm id="{1AEF566C-7B6E-43BB-BFBF-FDDF3F09DCE5}"/>
                                            </p:graphicEl>
                                          </p:spTgt>
                                        </p:tgtEl>
                                        <p:attrNameLst>
                                          <p:attrName>r</p:attrName>
                                        </p:attrNameLst>
                                      </p:cBhvr>
                                    </p:animRot>
                                  </p:childTnLst>
                                </p:cTn>
                              </p:par>
                              <p:par>
                                <p:cTn id="93" presetID="32" presetClass="emph" presetSubtype="0" fill="hold" grpId="0" nodeType="withEffect">
                                  <p:stCondLst>
                                    <p:cond delay="0"/>
                                  </p:stCondLst>
                                  <p:childTnLst>
                                    <p:animRot by="120000">
                                      <p:cBhvr>
                                        <p:cTn id="94" dur="100" fill="hold">
                                          <p:stCondLst>
                                            <p:cond delay="0"/>
                                          </p:stCondLst>
                                        </p:cTn>
                                        <p:tgtEl>
                                          <p:spTgt spid="4">
                                            <p:graphicEl>
                                              <a:dgm id="{105CD586-DFD5-4E43-9D7C-611C418CA485}"/>
                                            </p:graphicEl>
                                          </p:spTgt>
                                        </p:tgtEl>
                                        <p:attrNameLst>
                                          <p:attrName>r</p:attrName>
                                        </p:attrNameLst>
                                      </p:cBhvr>
                                    </p:animRot>
                                    <p:animRot by="-240000">
                                      <p:cBhvr>
                                        <p:cTn id="95" dur="200" fill="hold">
                                          <p:stCondLst>
                                            <p:cond delay="200"/>
                                          </p:stCondLst>
                                        </p:cTn>
                                        <p:tgtEl>
                                          <p:spTgt spid="4">
                                            <p:graphicEl>
                                              <a:dgm id="{105CD586-DFD5-4E43-9D7C-611C418CA485}"/>
                                            </p:graphicEl>
                                          </p:spTgt>
                                        </p:tgtEl>
                                        <p:attrNameLst>
                                          <p:attrName>r</p:attrName>
                                        </p:attrNameLst>
                                      </p:cBhvr>
                                    </p:animRot>
                                    <p:animRot by="240000">
                                      <p:cBhvr>
                                        <p:cTn id="96" dur="200" fill="hold">
                                          <p:stCondLst>
                                            <p:cond delay="400"/>
                                          </p:stCondLst>
                                        </p:cTn>
                                        <p:tgtEl>
                                          <p:spTgt spid="4">
                                            <p:graphicEl>
                                              <a:dgm id="{105CD586-DFD5-4E43-9D7C-611C418CA485}"/>
                                            </p:graphicEl>
                                          </p:spTgt>
                                        </p:tgtEl>
                                        <p:attrNameLst>
                                          <p:attrName>r</p:attrName>
                                        </p:attrNameLst>
                                      </p:cBhvr>
                                    </p:animRot>
                                    <p:animRot by="-240000">
                                      <p:cBhvr>
                                        <p:cTn id="97" dur="200" fill="hold">
                                          <p:stCondLst>
                                            <p:cond delay="600"/>
                                          </p:stCondLst>
                                        </p:cTn>
                                        <p:tgtEl>
                                          <p:spTgt spid="4">
                                            <p:graphicEl>
                                              <a:dgm id="{105CD586-DFD5-4E43-9D7C-611C418CA485}"/>
                                            </p:graphicEl>
                                          </p:spTgt>
                                        </p:tgtEl>
                                        <p:attrNameLst>
                                          <p:attrName>r</p:attrName>
                                        </p:attrNameLst>
                                      </p:cBhvr>
                                    </p:animRot>
                                    <p:animRot by="120000">
                                      <p:cBhvr>
                                        <p:cTn id="98" dur="200" fill="hold">
                                          <p:stCondLst>
                                            <p:cond delay="800"/>
                                          </p:stCondLst>
                                        </p:cTn>
                                        <p:tgtEl>
                                          <p:spTgt spid="4">
                                            <p:graphicEl>
                                              <a:dgm id="{105CD586-DFD5-4E43-9D7C-611C418CA485}"/>
                                            </p:graphicEl>
                                          </p:spTgt>
                                        </p:tgtEl>
                                        <p:attrNameLst>
                                          <p:attrName>r</p:attrName>
                                        </p:attrNameLst>
                                      </p:cBhvr>
                                    </p:animRot>
                                  </p:childTnLst>
                                </p:cTn>
                              </p:par>
                            </p:childTnLst>
                          </p:cTn>
                        </p:par>
                      </p:childTnLst>
                    </p:cTn>
                  </p:par>
                  <p:par>
                    <p:cTn id="99" fill="hold">
                      <p:stCondLst>
                        <p:cond delay="indefinite"/>
                      </p:stCondLst>
                      <p:childTnLst>
                        <p:par>
                          <p:cTn id="100" fill="hold">
                            <p:stCondLst>
                              <p:cond delay="0"/>
                            </p:stCondLst>
                            <p:childTnLst>
                              <p:par>
                                <p:cTn id="101" presetID="32" presetClass="emph" presetSubtype="0" fill="hold" grpId="0" nodeType="clickEffect">
                                  <p:stCondLst>
                                    <p:cond delay="0"/>
                                  </p:stCondLst>
                                  <p:childTnLst>
                                    <p:animRot by="120000">
                                      <p:cBhvr>
                                        <p:cTn id="102" dur="100" fill="hold">
                                          <p:stCondLst>
                                            <p:cond delay="0"/>
                                          </p:stCondLst>
                                        </p:cTn>
                                        <p:tgtEl>
                                          <p:spTgt spid="4">
                                            <p:graphicEl>
                                              <a:dgm id="{46C2EDC0-6287-491A-8265-DDE06C41D58E}"/>
                                            </p:graphicEl>
                                          </p:spTgt>
                                        </p:tgtEl>
                                        <p:attrNameLst>
                                          <p:attrName>r</p:attrName>
                                        </p:attrNameLst>
                                      </p:cBhvr>
                                    </p:animRot>
                                    <p:animRot by="-240000">
                                      <p:cBhvr>
                                        <p:cTn id="103" dur="200" fill="hold">
                                          <p:stCondLst>
                                            <p:cond delay="200"/>
                                          </p:stCondLst>
                                        </p:cTn>
                                        <p:tgtEl>
                                          <p:spTgt spid="4">
                                            <p:graphicEl>
                                              <a:dgm id="{46C2EDC0-6287-491A-8265-DDE06C41D58E}"/>
                                            </p:graphicEl>
                                          </p:spTgt>
                                        </p:tgtEl>
                                        <p:attrNameLst>
                                          <p:attrName>r</p:attrName>
                                        </p:attrNameLst>
                                      </p:cBhvr>
                                    </p:animRot>
                                    <p:animRot by="240000">
                                      <p:cBhvr>
                                        <p:cTn id="104" dur="200" fill="hold">
                                          <p:stCondLst>
                                            <p:cond delay="400"/>
                                          </p:stCondLst>
                                        </p:cTn>
                                        <p:tgtEl>
                                          <p:spTgt spid="4">
                                            <p:graphicEl>
                                              <a:dgm id="{46C2EDC0-6287-491A-8265-DDE06C41D58E}"/>
                                            </p:graphicEl>
                                          </p:spTgt>
                                        </p:tgtEl>
                                        <p:attrNameLst>
                                          <p:attrName>r</p:attrName>
                                        </p:attrNameLst>
                                      </p:cBhvr>
                                    </p:animRot>
                                    <p:animRot by="-240000">
                                      <p:cBhvr>
                                        <p:cTn id="105" dur="200" fill="hold">
                                          <p:stCondLst>
                                            <p:cond delay="600"/>
                                          </p:stCondLst>
                                        </p:cTn>
                                        <p:tgtEl>
                                          <p:spTgt spid="4">
                                            <p:graphicEl>
                                              <a:dgm id="{46C2EDC0-6287-491A-8265-DDE06C41D58E}"/>
                                            </p:graphicEl>
                                          </p:spTgt>
                                        </p:tgtEl>
                                        <p:attrNameLst>
                                          <p:attrName>r</p:attrName>
                                        </p:attrNameLst>
                                      </p:cBhvr>
                                    </p:animRot>
                                    <p:animRot by="120000">
                                      <p:cBhvr>
                                        <p:cTn id="106" dur="200" fill="hold">
                                          <p:stCondLst>
                                            <p:cond delay="800"/>
                                          </p:stCondLst>
                                        </p:cTn>
                                        <p:tgtEl>
                                          <p:spTgt spid="4">
                                            <p:graphicEl>
                                              <a:dgm id="{46C2EDC0-6287-491A-8265-DDE06C41D58E}"/>
                                            </p:graphicEl>
                                          </p:spTgt>
                                        </p:tgtEl>
                                        <p:attrNameLst>
                                          <p:attrName>r</p:attrName>
                                        </p:attrNameLst>
                                      </p:cBhvr>
                                    </p:animRot>
                                  </p:childTnLst>
                                </p:cTn>
                              </p:par>
                            </p:childTnLst>
                          </p:cTn>
                        </p:par>
                      </p:childTnLst>
                    </p:cTn>
                  </p:par>
                  <p:par>
                    <p:cTn id="107" fill="hold">
                      <p:stCondLst>
                        <p:cond delay="indefinite"/>
                      </p:stCondLst>
                      <p:childTnLst>
                        <p:par>
                          <p:cTn id="108" fill="hold">
                            <p:stCondLst>
                              <p:cond delay="0"/>
                            </p:stCondLst>
                            <p:childTnLst>
                              <p:par>
                                <p:cTn id="109" presetID="32" presetClass="emph" presetSubtype="0" fill="hold" grpId="0" nodeType="clickEffect">
                                  <p:stCondLst>
                                    <p:cond delay="0"/>
                                  </p:stCondLst>
                                  <p:childTnLst>
                                    <p:animRot by="120000">
                                      <p:cBhvr>
                                        <p:cTn id="110" dur="100" fill="hold">
                                          <p:stCondLst>
                                            <p:cond delay="0"/>
                                          </p:stCondLst>
                                        </p:cTn>
                                        <p:tgtEl>
                                          <p:spTgt spid="4">
                                            <p:graphicEl>
                                              <a:dgm id="{D4ACE86C-FE19-4CDC-B550-8BD08955AC95}"/>
                                            </p:graphicEl>
                                          </p:spTgt>
                                        </p:tgtEl>
                                        <p:attrNameLst>
                                          <p:attrName>r</p:attrName>
                                        </p:attrNameLst>
                                      </p:cBhvr>
                                    </p:animRot>
                                    <p:animRot by="-240000">
                                      <p:cBhvr>
                                        <p:cTn id="111" dur="200" fill="hold">
                                          <p:stCondLst>
                                            <p:cond delay="200"/>
                                          </p:stCondLst>
                                        </p:cTn>
                                        <p:tgtEl>
                                          <p:spTgt spid="4">
                                            <p:graphicEl>
                                              <a:dgm id="{D4ACE86C-FE19-4CDC-B550-8BD08955AC95}"/>
                                            </p:graphicEl>
                                          </p:spTgt>
                                        </p:tgtEl>
                                        <p:attrNameLst>
                                          <p:attrName>r</p:attrName>
                                        </p:attrNameLst>
                                      </p:cBhvr>
                                    </p:animRot>
                                    <p:animRot by="240000">
                                      <p:cBhvr>
                                        <p:cTn id="112" dur="200" fill="hold">
                                          <p:stCondLst>
                                            <p:cond delay="400"/>
                                          </p:stCondLst>
                                        </p:cTn>
                                        <p:tgtEl>
                                          <p:spTgt spid="4">
                                            <p:graphicEl>
                                              <a:dgm id="{D4ACE86C-FE19-4CDC-B550-8BD08955AC95}"/>
                                            </p:graphicEl>
                                          </p:spTgt>
                                        </p:tgtEl>
                                        <p:attrNameLst>
                                          <p:attrName>r</p:attrName>
                                        </p:attrNameLst>
                                      </p:cBhvr>
                                    </p:animRot>
                                    <p:animRot by="-240000">
                                      <p:cBhvr>
                                        <p:cTn id="113" dur="200" fill="hold">
                                          <p:stCondLst>
                                            <p:cond delay="600"/>
                                          </p:stCondLst>
                                        </p:cTn>
                                        <p:tgtEl>
                                          <p:spTgt spid="4">
                                            <p:graphicEl>
                                              <a:dgm id="{D4ACE86C-FE19-4CDC-B550-8BD08955AC95}"/>
                                            </p:graphicEl>
                                          </p:spTgt>
                                        </p:tgtEl>
                                        <p:attrNameLst>
                                          <p:attrName>r</p:attrName>
                                        </p:attrNameLst>
                                      </p:cBhvr>
                                    </p:animRot>
                                    <p:animRot by="120000">
                                      <p:cBhvr>
                                        <p:cTn id="114" dur="200" fill="hold">
                                          <p:stCondLst>
                                            <p:cond delay="800"/>
                                          </p:stCondLst>
                                        </p:cTn>
                                        <p:tgtEl>
                                          <p:spTgt spid="4">
                                            <p:graphicEl>
                                              <a:dgm id="{D4ACE86C-FE19-4CDC-B550-8BD08955AC95}"/>
                                            </p:graphicEl>
                                          </p:spTgt>
                                        </p:tgtEl>
                                        <p:attrNameLst>
                                          <p:attrName>r</p:attrName>
                                        </p:attrNameLst>
                                      </p:cBhvr>
                                    </p:animRot>
                                  </p:childTnLst>
                                </p:cTn>
                              </p:par>
                              <p:par>
                                <p:cTn id="115" presetID="32" presetClass="emph" presetSubtype="0" fill="hold" grpId="0" nodeType="withEffect">
                                  <p:stCondLst>
                                    <p:cond delay="0"/>
                                  </p:stCondLst>
                                  <p:childTnLst>
                                    <p:animRot by="120000">
                                      <p:cBhvr>
                                        <p:cTn id="116" dur="100" fill="hold">
                                          <p:stCondLst>
                                            <p:cond delay="0"/>
                                          </p:stCondLst>
                                        </p:cTn>
                                        <p:tgtEl>
                                          <p:spTgt spid="4">
                                            <p:graphicEl>
                                              <a:dgm id="{4FD7F49E-F719-4048-A1AD-F0A83BB90131}"/>
                                            </p:graphicEl>
                                          </p:spTgt>
                                        </p:tgtEl>
                                        <p:attrNameLst>
                                          <p:attrName>r</p:attrName>
                                        </p:attrNameLst>
                                      </p:cBhvr>
                                    </p:animRot>
                                    <p:animRot by="-240000">
                                      <p:cBhvr>
                                        <p:cTn id="117" dur="200" fill="hold">
                                          <p:stCondLst>
                                            <p:cond delay="200"/>
                                          </p:stCondLst>
                                        </p:cTn>
                                        <p:tgtEl>
                                          <p:spTgt spid="4">
                                            <p:graphicEl>
                                              <a:dgm id="{4FD7F49E-F719-4048-A1AD-F0A83BB90131}"/>
                                            </p:graphicEl>
                                          </p:spTgt>
                                        </p:tgtEl>
                                        <p:attrNameLst>
                                          <p:attrName>r</p:attrName>
                                        </p:attrNameLst>
                                      </p:cBhvr>
                                    </p:animRot>
                                    <p:animRot by="240000">
                                      <p:cBhvr>
                                        <p:cTn id="118" dur="200" fill="hold">
                                          <p:stCondLst>
                                            <p:cond delay="400"/>
                                          </p:stCondLst>
                                        </p:cTn>
                                        <p:tgtEl>
                                          <p:spTgt spid="4">
                                            <p:graphicEl>
                                              <a:dgm id="{4FD7F49E-F719-4048-A1AD-F0A83BB90131}"/>
                                            </p:graphicEl>
                                          </p:spTgt>
                                        </p:tgtEl>
                                        <p:attrNameLst>
                                          <p:attrName>r</p:attrName>
                                        </p:attrNameLst>
                                      </p:cBhvr>
                                    </p:animRot>
                                    <p:animRot by="-240000">
                                      <p:cBhvr>
                                        <p:cTn id="119" dur="200" fill="hold">
                                          <p:stCondLst>
                                            <p:cond delay="600"/>
                                          </p:stCondLst>
                                        </p:cTn>
                                        <p:tgtEl>
                                          <p:spTgt spid="4">
                                            <p:graphicEl>
                                              <a:dgm id="{4FD7F49E-F719-4048-A1AD-F0A83BB90131}"/>
                                            </p:graphicEl>
                                          </p:spTgt>
                                        </p:tgtEl>
                                        <p:attrNameLst>
                                          <p:attrName>r</p:attrName>
                                        </p:attrNameLst>
                                      </p:cBhvr>
                                    </p:animRot>
                                    <p:animRot by="120000">
                                      <p:cBhvr>
                                        <p:cTn id="120" dur="200" fill="hold">
                                          <p:stCondLst>
                                            <p:cond delay="800"/>
                                          </p:stCondLst>
                                        </p:cTn>
                                        <p:tgtEl>
                                          <p:spTgt spid="4">
                                            <p:graphicEl>
                                              <a:dgm id="{4FD7F49E-F719-4048-A1AD-F0A83BB90131}"/>
                                            </p:graphicEl>
                                          </p:spTgt>
                                        </p:tgtEl>
                                        <p:attrNameLst>
                                          <p:attrName>r</p:attrName>
                                        </p:attrNameLst>
                                      </p:cBhvr>
                                    </p:animRot>
                                  </p:childTnLst>
                                </p:cTn>
                              </p:par>
                            </p:childTnLst>
                          </p:cTn>
                        </p:par>
                      </p:childTnLst>
                    </p:cTn>
                  </p:par>
                  <p:par>
                    <p:cTn id="121" fill="hold">
                      <p:stCondLst>
                        <p:cond delay="indefinite"/>
                      </p:stCondLst>
                      <p:childTnLst>
                        <p:par>
                          <p:cTn id="122" fill="hold">
                            <p:stCondLst>
                              <p:cond delay="0"/>
                            </p:stCondLst>
                            <p:childTnLst>
                              <p:par>
                                <p:cTn id="123" presetID="32" presetClass="emph" presetSubtype="0" fill="hold" grpId="0" nodeType="clickEffect">
                                  <p:stCondLst>
                                    <p:cond delay="0"/>
                                  </p:stCondLst>
                                  <p:childTnLst>
                                    <p:animRot by="120000">
                                      <p:cBhvr>
                                        <p:cTn id="124" dur="100" fill="hold">
                                          <p:stCondLst>
                                            <p:cond delay="0"/>
                                          </p:stCondLst>
                                        </p:cTn>
                                        <p:tgtEl>
                                          <p:spTgt spid="4">
                                            <p:graphicEl>
                                              <a:dgm id="{49776E9A-74F9-4719-A6E5-5C45A8F1EB11}"/>
                                            </p:graphicEl>
                                          </p:spTgt>
                                        </p:tgtEl>
                                        <p:attrNameLst>
                                          <p:attrName>r</p:attrName>
                                        </p:attrNameLst>
                                      </p:cBhvr>
                                    </p:animRot>
                                    <p:animRot by="-240000">
                                      <p:cBhvr>
                                        <p:cTn id="125" dur="200" fill="hold">
                                          <p:stCondLst>
                                            <p:cond delay="200"/>
                                          </p:stCondLst>
                                        </p:cTn>
                                        <p:tgtEl>
                                          <p:spTgt spid="4">
                                            <p:graphicEl>
                                              <a:dgm id="{49776E9A-74F9-4719-A6E5-5C45A8F1EB11}"/>
                                            </p:graphicEl>
                                          </p:spTgt>
                                        </p:tgtEl>
                                        <p:attrNameLst>
                                          <p:attrName>r</p:attrName>
                                        </p:attrNameLst>
                                      </p:cBhvr>
                                    </p:animRot>
                                    <p:animRot by="240000">
                                      <p:cBhvr>
                                        <p:cTn id="126" dur="200" fill="hold">
                                          <p:stCondLst>
                                            <p:cond delay="400"/>
                                          </p:stCondLst>
                                        </p:cTn>
                                        <p:tgtEl>
                                          <p:spTgt spid="4">
                                            <p:graphicEl>
                                              <a:dgm id="{49776E9A-74F9-4719-A6E5-5C45A8F1EB11}"/>
                                            </p:graphicEl>
                                          </p:spTgt>
                                        </p:tgtEl>
                                        <p:attrNameLst>
                                          <p:attrName>r</p:attrName>
                                        </p:attrNameLst>
                                      </p:cBhvr>
                                    </p:animRot>
                                    <p:animRot by="-240000">
                                      <p:cBhvr>
                                        <p:cTn id="127" dur="200" fill="hold">
                                          <p:stCondLst>
                                            <p:cond delay="600"/>
                                          </p:stCondLst>
                                        </p:cTn>
                                        <p:tgtEl>
                                          <p:spTgt spid="4">
                                            <p:graphicEl>
                                              <a:dgm id="{49776E9A-74F9-4719-A6E5-5C45A8F1EB11}"/>
                                            </p:graphicEl>
                                          </p:spTgt>
                                        </p:tgtEl>
                                        <p:attrNameLst>
                                          <p:attrName>r</p:attrName>
                                        </p:attrNameLst>
                                      </p:cBhvr>
                                    </p:animRot>
                                    <p:animRot by="120000">
                                      <p:cBhvr>
                                        <p:cTn id="128" dur="200" fill="hold">
                                          <p:stCondLst>
                                            <p:cond delay="800"/>
                                          </p:stCondLst>
                                        </p:cTn>
                                        <p:tgtEl>
                                          <p:spTgt spid="4">
                                            <p:graphicEl>
                                              <a:dgm id="{49776E9A-74F9-4719-A6E5-5C45A8F1EB11}"/>
                                            </p:graphicEl>
                                          </p:spTgt>
                                        </p:tgtEl>
                                        <p:attrNameLst>
                                          <p:attrName>r</p:attrName>
                                        </p:attrNameLst>
                                      </p:cBhvr>
                                    </p:animRot>
                                  </p:childTnLst>
                                </p:cTn>
                              </p:par>
                            </p:childTnLst>
                          </p:cTn>
                        </p:par>
                      </p:childTnLst>
                    </p:cTn>
                  </p:par>
                  <p:par>
                    <p:cTn id="129" fill="hold">
                      <p:stCondLst>
                        <p:cond delay="indefinite"/>
                      </p:stCondLst>
                      <p:childTnLst>
                        <p:par>
                          <p:cTn id="130" fill="hold">
                            <p:stCondLst>
                              <p:cond delay="0"/>
                            </p:stCondLst>
                            <p:childTnLst>
                              <p:par>
                                <p:cTn id="131" presetID="32" presetClass="emph" presetSubtype="0" fill="hold" grpId="0" nodeType="clickEffect">
                                  <p:stCondLst>
                                    <p:cond delay="0"/>
                                  </p:stCondLst>
                                  <p:childTnLst>
                                    <p:animRot by="120000">
                                      <p:cBhvr>
                                        <p:cTn id="132" dur="100" fill="hold">
                                          <p:stCondLst>
                                            <p:cond delay="0"/>
                                          </p:stCondLst>
                                        </p:cTn>
                                        <p:tgtEl>
                                          <p:spTgt spid="4">
                                            <p:graphicEl>
                                              <a:dgm id="{1B2639E4-0F75-4C68-B3FC-F22F0725F57E}"/>
                                            </p:graphicEl>
                                          </p:spTgt>
                                        </p:tgtEl>
                                        <p:attrNameLst>
                                          <p:attrName>r</p:attrName>
                                        </p:attrNameLst>
                                      </p:cBhvr>
                                    </p:animRot>
                                    <p:animRot by="-240000">
                                      <p:cBhvr>
                                        <p:cTn id="133" dur="200" fill="hold">
                                          <p:stCondLst>
                                            <p:cond delay="200"/>
                                          </p:stCondLst>
                                        </p:cTn>
                                        <p:tgtEl>
                                          <p:spTgt spid="4">
                                            <p:graphicEl>
                                              <a:dgm id="{1B2639E4-0F75-4C68-B3FC-F22F0725F57E}"/>
                                            </p:graphicEl>
                                          </p:spTgt>
                                        </p:tgtEl>
                                        <p:attrNameLst>
                                          <p:attrName>r</p:attrName>
                                        </p:attrNameLst>
                                      </p:cBhvr>
                                    </p:animRot>
                                    <p:animRot by="240000">
                                      <p:cBhvr>
                                        <p:cTn id="134" dur="200" fill="hold">
                                          <p:stCondLst>
                                            <p:cond delay="400"/>
                                          </p:stCondLst>
                                        </p:cTn>
                                        <p:tgtEl>
                                          <p:spTgt spid="4">
                                            <p:graphicEl>
                                              <a:dgm id="{1B2639E4-0F75-4C68-B3FC-F22F0725F57E}"/>
                                            </p:graphicEl>
                                          </p:spTgt>
                                        </p:tgtEl>
                                        <p:attrNameLst>
                                          <p:attrName>r</p:attrName>
                                        </p:attrNameLst>
                                      </p:cBhvr>
                                    </p:animRot>
                                    <p:animRot by="-240000">
                                      <p:cBhvr>
                                        <p:cTn id="135" dur="200" fill="hold">
                                          <p:stCondLst>
                                            <p:cond delay="600"/>
                                          </p:stCondLst>
                                        </p:cTn>
                                        <p:tgtEl>
                                          <p:spTgt spid="4">
                                            <p:graphicEl>
                                              <a:dgm id="{1B2639E4-0F75-4C68-B3FC-F22F0725F57E}"/>
                                            </p:graphicEl>
                                          </p:spTgt>
                                        </p:tgtEl>
                                        <p:attrNameLst>
                                          <p:attrName>r</p:attrName>
                                        </p:attrNameLst>
                                      </p:cBhvr>
                                    </p:animRot>
                                    <p:animRot by="120000">
                                      <p:cBhvr>
                                        <p:cTn id="136" dur="200" fill="hold">
                                          <p:stCondLst>
                                            <p:cond delay="800"/>
                                          </p:stCondLst>
                                        </p:cTn>
                                        <p:tgtEl>
                                          <p:spTgt spid="4">
                                            <p:graphicEl>
                                              <a:dgm id="{1B2639E4-0F75-4C68-B3FC-F22F0725F57E}"/>
                                            </p:graphicEl>
                                          </p:spTgt>
                                        </p:tgtEl>
                                        <p:attrNameLst>
                                          <p:attrName>r</p:attrName>
                                        </p:attrNameLst>
                                      </p:cBhvr>
                                    </p:animRot>
                                  </p:childTnLst>
                                </p:cTn>
                              </p:par>
                              <p:par>
                                <p:cTn id="137" presetID="32" presetClass="emph" presetSubtype="0" fill="hold" grpId="0" nodeType="withEffect">
                                  <p:stCondLst>
                                    <p:cond delay="0"/>
                                  </p:stCondLst>
                                  <p:childTnLst>
                                    <p:animRot by="120000">
                                      <p:cBhvr>
                                        <p:cTn id="138" dur="100" fill="hold">
                                          <p:stCondLst>
                                            <p:cond delay="0"/>
                                          </p:stCondLst>
                                        </p:cTn>
                                        <p:tgtEl>
                                          <p:spTgt spid="4">
                                            <p:graphicEl>
                                              <a:dgm id="{62D67073-EAF2-4FD2-A826-8553536791AC}"/>
                                            </p:graphicEl>
                                          </p:spTgt>
                                        </p:tgtEl>
                                        <p:attrNameLst>
                                          <p:attrName>r</p:attrName>
                                        </p:attrNameLst>
                                      </p:cBhvr>
                                    </p:animRot>
                                    <p:animRot by="-240000">
                                      <p:cBhvr>
                                        <p:cTn id="139" dur="200" fill="hold">
                                          <p:stCondLst>
                                            <p:cond delay="200"/>
                                          </p:stCondLst>
                                        </p:cTn>
                                        <p:tgtEl>
                                          <p:spTgt spid="4">
                                            <p:graphicEl>
                                              <a:dgm id="{62D67073-EAF2-4FD2-A826-8553536791AC}"/>
                                            </p:graphicEl>
                                          </p:spTgt>
                                        </p:tgtEl>
                                        <p:attrNameLst>
                                          <p:attrName>r</p:attrName>
                                        </p:attrNameLst>
                                      </p:cBhvr>
                                    </p:animRot>
                                    <p:animRot by="240000">
                                      <p:cBhvr>
                                        <p:cTn id="140" dur="200" fill="hold">
                                          <p:stCondLst>
                                            <p:cond delay="400"/>
                                          </p:stCondLst>
                                        </p:cTn>
                                        <p:tgtEl>
                                          <p:spTgt spid="4">
                                            <p:graphicEl>
                                              <a:dgm id="{62D67073-EAF2-4FD2-A826-8553536791AC}"/>
                                            </p:graphicEl>
                                          </p:spTgt>
                                        </p:tgtEl>
                                        <p:attrNameLst>
                                          <p:attrName>r</p:attrName>
                                        </p:attrNameLst>
                                      </p:cBhvr>
                                    </p:animRot>
                                    <p:animRot by="-240000">
                                      <p:cBhvr>
                                        <p:cTn id="141" dur="200" fill="hold">
                                          <p:stCondLst>
                                            <p:cond delay="600"/>
                                          </p:stCondLst>
                                        </p:cTn>
                                        <p:tgtEl>
                                          <p:spTgt spid="4">
                                            <p:graphicEl>
                                              <a:dgm id="{62D67073-EAF2-4FD2-A826-8553536791AC}"/>
                                            </p:graphicEl>
                                          </p:spTgt>
                                        </p:tgtEl>
                                        <p:attrNameLst>
                                          <p:attrName>r</p:attrName>
                                        </p:attrNameLst>
                                      </p:cBhvr>
                                    </p:animRot>
                                    <p:animRot by="120000">
                                      <p:cBhvr>
                                        <p:cTn id="142" dur="200" fill="hold">
                                          <p:stCondLst>
                                            <p:cond delay="800"/>
                                          </p:stCondLst>
                                        </p:cTn>
                                        <p:tgtEl>
                                          <p:spTgt spid="4">
                                            <p:graphicEl>
                                              <a:dgm id="{62D67073-EAF2-4FD2-A826-8553536791AC}"/>
                                            </p:graphicEl>
                                          </p:spTgt>
                                        </p:tgtEl>
                                        <p:attrNameLst>
                                          <p:attrName>r</p:attrName>
                                        </p:attrNameLst>
                                      </p:cBhvr>
                                    </p:animRot>
                                  </p:childTnLst>
                                </p:cTn>
                              </p:par>
                            </p:childTnLst>
                          </p:cTn>
                        </p:par>
                      </p:childTnLst>
                    </p:cTn>
                  </p:par>
                  <p:par>
                    <p:cTn id="143" fill="hold">
                      <p:stCondLst>
                        <p:cond delay="indefinite"/>
                      </p:stCondLst>
                      <p:childTnLst>
                        <p:par>
                          <p:cTn id="144" fill="hold">
                            <p:stCondLst>
                              <p:cond delay="0"/>
                            </p:stCondLst>
                            <p:childTnLst>
                              <p:par>
                                <p:cTn id="145" presetID="32" presetClass="emph" presetSubtype="0" fill="hold" grpId="0" nodeType="clickEffect">
                                  <p:stCondLst>
                                    <p:cond delay="0"/>
                                  </p:stCondLst>
                                  <p:childTnLst>
                                    <p:animRot by="120000">
                                      <p:cBhvr>
                                        <p:cTn id="146" dur="100" fill="hold">
                                          <p:stCondLst>
                                            <p:cond delay="0"/>
                                          </p:stCondLst>
                                        </p:cTn>
                                        <p:tgtEl>
                                          <p:spTgt spid="4">
                                            <p:graphicEl>
                                              <a:dgm id="{D9FD994D-C7AF-47BD-987D-14ABD85BC2A9}"/>
                                            </p:graphicEl>
                                          </p:spTgt>
                                        </p:tgtEl>
                                        <p:attrNameLst>
                                          <p:attrName>r</p:attrName>
                                        </p:attrNameLst>
                                      </p:cBhvr>
                                    </p:animRot>
                                    <p:animRot by="-240000">
                                      <p:cBhvr>
                                        <p:cTn id="147" dur="200" fill="hold">
                                          <p:stCondLst>
                                            <p:cond delay="200"/>
                                          </p:stCondLst>
                                        </p:cTn>
                                        <p:tgtEl>
                                          <p:spTgt spid="4">
                                            <p:graphicEl>
                                              <a:dgm id="{D9FD994D-C7AF-47BD-987D-14ABD85BC2A9}"/>
                                            </p:graphicEl>
                                          </p:spTgt>
                                        </p:tgtEl>
                                        <p:attrNameLst>
                                          <p:attrName>r</p:attrName>
                                        </p:attrNameLst>
                                      </p:cBhvr>
                                    </p:animRot>
                                    <p:animRot by="240000">
                                      <p:cBhvr>
                                        <p:cTn id="148" dur="200" fill="hold">
                                          <p:stCondLst>
                                            <p:cond delay="400"/>
                                          </p:stCondLst>
                                        </p:cTn>
                                        <p:tgtEl>
                                          <p:spTgt spid="4">
                                            <p:graphicEl>
                                              <a:dgm id="{D9FD994D-C7AF-47BD-987D-14ABD85BC2A9}"/>
                                            </p:graphicEl>
                                          </p:spTgt>
                                        </p:tgtEl>
                                        <p:attrNameLst>
                                          <p:attrName>r</p:attrName>
                                        </p:attrNameLst>
                                      </p:cBhvr>
                                    </p:animRot>
                                    <p:animRot by="-240000">
                                      <p:cBhvr>
                                        <p:cTn id="149" dur="200" fill="hold">
                                          <p:stCondLst>
                                            <p:cond delay="600"/>
                                          </p:stCondLst>
                                        </p:cTn>
                                        <p:tgtEl>
                                          <p:spTgt spid="4">
                                            <p:graphicEl>
                                              <a:dgm id="{D9FD994D-C7AF-47BD-987D-14ABD85BC2A9}"/>
                                            </p:graphicEl>
                                          </p:spTgt>
                                        </p:tgtEl>
                                        <p:attrNameLst>
                                          <p:attrName>r</p:attrName>
                                        </p:attrNameLst>
                                      </p:cBhvr>
                                    </p:animRot>
                                    <p:animRot by="120000">
                                      <p:cBhvr>
                                        <p:cTn id="150" dur="200" fill="hold">
                                          <p:stCondLst>
                                            <p:cond delay="800"/>
                                          </p:stCondLst>
                                        </p:cTn>
                                        <p:tgtEl>
                                          <p:spTgt spid="4">
                                            <p:graphicEl>
                                              <a:dgm id="{D9FD994D-C7AF-47BD-987D-14ABD85BC2A9}"/>
                                            </p:graphicEl>
                                          </p:spTgt>
                                        </p:tgtEl>
                                        <p:attrNameLst>
                                          <p:attrName>r</p:attrName>
                                        </p:attrNameLst>
                                      </p:cBhvr>
                                    </p:animRot>
                                  </p:childTnLst>
                                </p:cTn>
                              </p:par>
                              <p:par>
                                <p:cTn id="151" presetID="32" presetClass="emph" presetSubtype="0" fill="hold" grpId="0" nodeType="withEffect">
                                  <p:stCondLst>
                                    <p:cond delay="0"/>
                                  </p:stCondLst>
                                  <p:childTnLst>
                                    <p:animRot by="120000">
                                      <p:cBhvr>
                                        <p:cTn id="152" dur="100" fill="hold">
                                          <p:stCondLst>
                                            <p:cond delay="0"/>
                                          </p:stCondLst>
                                        </p:cTn>
                                        <p:tgtEl>
                                          <p:spTgt spid="4">
                                            <p:graphicEl>
                                              <a:dgm id="{D1706D54-7F86-4269-B139-CCE330236663}"/>
                                            </p:graphicEl>
                                          </p:spTgt>
                                        </p:tgtEl>
                                        <p:attrNameLst>
                                          <p:attrName>r</p:attrName>
                                        </p:attrNameLst>
                                      </p:cBhvr>
                                    </p:animRot>
                                    <p:animRot by="-240000">
                                      <p:cBhvr>
                                        <p:cTn id="153" dur="200" fill="hold">
                                          <p:stCondLst>
                                            <p:cond delay="200"/>
                                          </p:stCondLst>
                                        </p:cTn>
                                        <p:tgtEl>
                                          <p:spTgt spid="4">
                                            <p:graphicEl>
                                              <a:dgm id="{D1706D54-7F86-4269-B139-CCE330236663}"/>
                                            </p:graphicEl>
                                          </p:spTgt>
                                        </p:tgtEl>
                                        <p:attrNameLst>
                                          <p:attrName>r</p:attrName>
                                        </p:attrNameLst>
                                      </p:cBhvr>
                                    </p:animRot>
                                    <p:animRot by="240000">
                                      <p:cBhvr>
                                        <p:cTn id="154" dur="200" fill="hold">
                                          <p:stCondLst>
                                            <p:cond delay="400"/>
                                          </p:stCondLst>
                                        </p:cTn>
                                        <p:tgtEl>
                                          <p:spTgt spid="4">
                                            <p:graphicEl>
                                              <a:dgm id="{D1706D54-7F86-4269-B139-CCE330236663}"/>
                                            </p:graphicEl>
                                          </p:spTgt>
                                        </p:tgtEl>
                                        <p:attrNameLst>
                                          <p:attrName>r</p:attrName>
                                        </p:attrNameLst>
                                      </p:cBhvr>
                                    </p:animRot>
                                    <p:animRot by="-240000">
                                      <p:cBhvr>
                                        <p:cTn id="155" dur="200" fill="hold">
                                          <p:stCondLst>
                                            <p:cond delay="600"/>
                                          </p:stCondLst>
                                        </p:cTn>
                                        <p:tgtEl>
                                          <p:spTgt spid="4">
                                            <p:graphicEl>
                                              <a:dgm id="{D1706D54-7F86-4269-B139-CCE330236663}"/>
                                            </p:graphicEl>
                                          </p:spTgt>
                                        </p:tgtEl>
                                        <p:attrNameLst>
                                          <p:attrName>r</p:attrName>
                                        </p:attrNameLst>
                                      </p:cBhvr>
                                    </p:animRot>
                                    <p:animRot by="120000">
                                      <p:cBhvr>
                                        <p:cTn id="156" dur="200" fill="hold">
                                          <p:stCondLst>
                                            <p:cond delay="800"/>
                                          </p:stCondLst>
                                        </p:cTn>
                                        <p:tgtEl>
                                          <p:spTgt spid="4">
                                            <p:graphicEl>
                                              <a:dgm id="{D1706D54-7F86-4269-B139-CCE330236663}"/>
                                            </p:graphic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7D42-39EE-4AB4-B207-E706B15E31A3}"/>
              </a:ext>
            </a:extLst>
          </p:cNvPr>
          <p:cNvSpPr>
            <a:spLocks noGrp="1"/>
          </p:cNvSpPr>
          <p:nvPr>
            <p:ph type="title"/>
          </p:nvPr>
        </p:nvSpPr>
        <p:spPr/>
        <p:txBody>
          <a:bodyPr/>
          <a:lstStyle/>
          <a:p>
            <a:r>
              <a:rPr lang="en-US" dirty="0"/>
              <a:t>System model</a:t>
            </a:r>
            <a:endParaRPr lang="fi-FI" dirty="0"/>
          </a:p>
        </p:txBody>
      </p:sp>
      <p:sp>
        <p:nvSpPr>
          <p:cNvPr id="3" name="Text Placeholder 2">
            <a:extLst>
              <a:ext uri="{FF2B5EF4-FFF2-40B4-BE49-F238E27FC236}">
                <a16:creationId xmlns:a16="http://schemas.microsoft.com/office/drawing/2014/main" id="{F6118734-F420-4642-B895-B02A4FAC7061}"/>
              </a:ext>
            </a:extLst>
          </p:cNvPr>
          <p:cNvSpPr>
            <a:spLocks noGrp="1"/>
          </p:cNvSpPr>
          <p:nvPr>
            <p:ph idx="1"/>
          </p:nvPr>
        </p:nvSpPr>
        <p:spPr>
          <a:xfrm>
            <a:off x="581193" y="2069402"/>
            <a:ext cx="5601494" cy="3678303"/>
          </a:xfrm>
        </p:spPr>
        <p:txBody>
          <a:bodyPr>
            <a:normAutofit fontScale="92500" lnSpcReduction="10000"/>
          </a:bodyPr>
          <a:lstStyle/>
          <a:p>
            <a:pPr marL="0" indent="0">
              <a:buNone/>
            </a:pPr>
            <a:r>
              <a:rPr lang="en-US" sz="2400" dirty="0">
                <a:solidFill>
                  <a:schemeClr val="tx1">
                    <a:lumMod val="65000"/>
                    <a:lumOff val="35000"/>
                  </a:schemeClr>
                </a:solidFill>
              </a:rPr>
              <a:t>Data flow diagram</a:t>
            </a:r>
          </a:p>
          <a:p>
            <a:r>
              <a:rPr lang="en-US" sz="2400" dirty="0">
                <a:solidFill>
                  <a:schemeClr val="tx1">
                    <a:lumMod val="65000"/>
                    <a:lumOff val="35000"/>
                  </a:schemeClr>
                </a:solidFill>
              </a:rPr>
              <a:t>Process – code running in the system</a:t>
            </a:r>
          </a:p>
          <a:p>
            <a:r>
              <a:rPr lang="en-US" sz="2400" dirty="0">
                <a:solidFill>
                  <a:schemeClr val="tx1">
                    <a:lumMod val="65000"/>
                    <a:lumOff val="35000"/>
                  </a:schemeClr>
                </a:solidFill>
              </a:rPr>
              <a:t>Data flow – communication between processes or process and data storage</a:t>
            </a:r>
          </a:p>
          <a:p>
            <a:r>
              <a:rPr lang="en-US" sz="2400" dirty="0">
                <a:solidFill>
                  <a:schemeClr val="tx1">
                    <a:lumMod val="65000"/>
                    <a:lumOff val="35000"/>
                  </a:schemeClr>
                </a:solidFill>
              </a:rPr>
              <a:t>Data storage – where data rests</a:t>
            </a:r>
          </a:p>
          <a:p>
            <a:r>
              <a:rPr lang="en-US" sz="2400" dirty="0">
                <a:solidFill>
                  <a:schemeClr val="tx1">
                    <a:lumMod val="65000"/>
                    <a:lumOff val="35000"/>
                  </a:schemeClr>
                </a:solidFill>
              </a:rPr>
              <a:t>External entity – entity out of your control</a:t>
            </a:r>
            <a:endParaRPr lang="ru-RU" sz="2400" dirty="0">
              <a:solidFill>
                <a:schemeClr val="tx1">
                  <a:lumMod val="65000"/>
                  <a:lumOff val="35000"/>
                </a:schemeClr>
              </a:solidFill>
            </a:endParaRPr>
          </a:p>
          <a:p>
            <a:r>
              <a:rPr lang="ru-RU" sz="2400" dirty="0">
                <a:solidFill>
                  <a:schemeClr val="tx1">
                    <a:lumMod val="65000"/>
                    <a:lumOff val="35000"/>
                  </a:schemeClr>
                </a:solidFill>
              </a:rPr>
              <a:t>Trust boundary</a:t>
            </a:r>
            <a:r>
              <a:rPr lang="en-US" sz="2400" dirty="0">
                <a:solidFill>
                  <a:schemeClr val="tx1">
                    <a:lumMod val="65000"/>
                    <a:lumOff val="35000"/>
                  </a:schemeClr>
                </a:solidFill>
              </a:rPr>
              <a:t> – boundary where data and execution are trusted</a:t>
            </a:r>
          </a:p>
        </p:txBody>
      </p:sp>
      <p:pic>
        <p:nvPicPr>
          <p:cNvPr id="4" name="Picture 3">
            <a:extLst>
              <a:ext uri="{FF2B5EF4-FFF2-40B4-BE49-F238E27FC236}">
                <a16:creationId xmlns:a16="http://schemas.microsoft.com/office/drawing/2014/main" id="{273FE39B-02A5-488B-B4BB-63DBFD49C885}"/>
              </a:ext>
            </a:extLst>
          </p:cNvPr>
          <p:cNvPicPr>
            <a:picLocks noChangeAspect="1"/>
          </p:cNvPicPr>
          <p:nvPr/>
        </p:nvPicPr>
        <p:blipFill>
          <a:blip r:embed="rId2"/>
          <a:stretch>
            <a:fillRect/>
          </a:stretch>
        </p:blipFill>
        <p:spPr>
          <a:xfrm>
            <a:off x="6258023" y="2131137"/>
            <a:ext cx="5029600" cy="3616568"/>
          </a:xfrm>
          <a:prstGeom prst="rect">
            <a:avLst/>
          </a:prstGeom>
        </p:spPr>
      </p:pic>
    </p:spTree>
    <p:extLst>
      <p:ext uri="{BB962C8B-B14F-4D97-AF65-F5344CB8AC3E}">
        <p14:creationId xmlns:p14="http://schemas.microsoft.com/office/powerpoint/2010/main" val="566977603"/>
      </p:ext>
    </p:extLst>
  </p:cSld>
  <p:clrMapOvr>
    <a:masterClrMapping/>
  </p:clrMapOvr>
</p:sld>
</file>

<file path=ppt/theme/theme1.xml><?xml version="1.0" encoding="utf-8"?>
<a:theme xmlns:a="http://schemas.openxmlformats.org/drawingml/2006/main" name="Deljeno">
  <a:themeElements>
    <a:clrScheme name="Po meri 1">
      <a:dk1>
        <a:srgbClr val="000000"/>
      </a:dk1>
      <a:lt1>
        <a:srgbClr val="FFFFFF"/>
      </a:lt1>
      <a:dk2>
        <a:srgbClr val="000000"/>
      </a:dk2>
      <a:lt2>
        <a:srgbClr val="FFFFFF"/>
      </a:lt2>
      <a:accent1>
        <a:srgbClr val="2485F2"/>
      </a:accent1>
      <a:accent2>
        <a:srgbClr val="2485F2"/>
      </a:accent2>
      <a:accent3>
        <a:srgbClr val="2485F2"/>
      </a:accent3>
      <a:accent4>
        <a:srgbClr val="2485F2"/>
      </a:accent4>
      <a:accent5>
        <a:srgbClr val="2485F2"/>
      </a:accent5>
      <a:accent6>
        <a:srgbClr val="2485F2"/>
      </a:accent6>
      <a:hlink>
        <a:srgbClr val="2485F2"/>
      </a:hlink>
      <a:folHlink>
        <a:srgbClr val="2485F2"/>
      </a:folHlink>
    </a:clrScheme>
    <a:fontScheme name="Po meri 3">
      <a:majorFont>
        <a:latin typeface="Segoe UI"/>
        <a:ea typeface=""/>
        <a:cs typeface=""/>
      </a:majorFont>
      <a:minorFont>
        <a:latin typeface="Segoe UI"/>
        <a:ea typeface=""/>
        <a:cs typeface=""/>
      </a:minorFont>
    </a:fontScheme>
    <a:fmtScheme name="Deljen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emplate.pptx" id="{071AFB9F-9772-482B-BA3F-B2D0C8E13288}" vid="{938E30D4-589B-4CF2-A52E-45FA364BE732}"/>
    </a:ext>
  </a:extLst>
</a:theme>
</file>

<file path=ppt/theme/theme2.xml><?xml version="1.0" encoding="utf-8"?>
<a:theme xmlns:a="http://schemas.openxmlformats.org/drawingml/2006/main" name="Officeova tema">
  <a:themeElements>
    <a:clrScheme name="Pisarn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isar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sar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Namen xmlns="aee869f4-3790-4e0d-8b15-0e53bf6e186b" xsi:nil="true"/>
    <Leto xmlns="f1b0421b-ca2b-4aff-a683-8bee6af59c5a">2018</Leto>
    <_dlc_DocId xmlns="69d8abcf-d2c5-4c21-9f4d-6ed6be22765b">KOMPASXNET-85810133-1637</_dlc_DocId>
    <_dlc_DocIdUrl xmlns="69d8abcf-d2c5-4c21-9f4d-6ed6be22765b">
      <Url>http://koticek/Dogodki/_layouts/15/DocIdRedir.aspx?ID=KOMPASXNET-85810133-1637</Url>
      <Description>KOMPASXNET-85810133-1637</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E71B55E251B7064FB5A240C59BC8AB02" ma:contentTypeVersion="8" ma:contentTypeDescription="Create a new document." ma:contentTypeScope="" ma:versionID="ed480df32a1e1ae088cac746d283ce58">
  <xsd:schema xmlns:xsd="http://www.w3.org/2001/XMLSchema" xmlns:xs="http://www.w3.org/2001/XMLSchema" xmlns:p="http://schemas.microsoft.com/office/2006/metadata/properties" xmlns:ns2="aee869f4-3790-4e0d-8b15-0e53bf6e186b" xmlns:ns3="69d8abcf-d2c5-4c21-9f4d-6ed6be22765b" xmlns:ns4="f1b0421b-ca2b-4aff-a683-8bee6af59c5a" targetNamespace="http://schemas.microsoft.com/office/2006/metadata/properties" ma:root="true" ma:fieldsID="e1d8fd018e50c37146d1f90c12f81334" ns2:_="" ns3:_="" ns4:_="">
    <xsd:import namespace="aee869f4-3790-4e0d-8b15-0e53bf6e186b"/>
    <xsd:import namespace="69d8abcf-d2c5-4c21-9f4d-6ed6be22765b"/>
    <xsd:import namespace="f1b0421b-ca2b-4aff-a683-8bee6af59c5a"/>
    <xsd:element name="properties">
      <xsd:complexType>
        <xsd:sequence>
          <xsd:element name="documentManagement">
            <xsd:complexType>
              <xsd:all>
                <xsd:element ref="ns2:Namen" minOccurs="0"/>
                <xsd:element ref="ns3:_dlc_DocId" minOccurs="0"/>
                <xsd:element ref="ns3:_dlc_DocIdUrl" minOccurs="0"/>
                <xsd:element ref="ns3:_dlc_DocIdPersistId" minOccurs="0"/>
                <xsd:element ref="ns4:Leto"/>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e869f4-3790-4e0d-8b15-0e53bf6e186b" elementFormDefault="qualified">
    <xsd:import namespace="http://schemas.microsoft.com/office/2006/documentManagement/types"/>
    <xsd:import namespace="http://schemas.microsoft.com/office/infopath/2007/PartnerControls"/>
    <xsd:element name="Namen" ma:index="8" nillable="true" ma:displayName="Namen" ma:internalName="Namen">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9d8abcf-d2c5-4c21-9f4d-6ed6be22765b" elementFormDefault="qualified">
    <xsd:import namespace="http://schemas.microsoft.com/office/2006/documentManagement/types"/>
    <xsd:import namespace="http://schemas.microsoft.com/office/infopath/2007/PartnerControls"/>
    <xsd:element name="_dlc_DocId" ma:index="9" nillable="true" ma:displayName="Vrednost ID-ja dokumenta" ma:description="Vrednost ID-ja dokumenta, dodeljenega temu elementu." ma:internalName="_dlc_DocId" ma:readOnly="true">
      <xsd:simpleType>
        <xsd:restriction base="dms:Text"/>
      </xsd:simpleType>
    </xsd:element>
    <xsd:element name="_dlc_DocIdUrl" ma:index="10" nillable="true" ma:displayName="ID dokumenta" ma:description="Trajna povezava do tega dokumenta."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1b0421b-ca2b-4aff-a683-8bee6af59c5a" elementFormDefault="qualified">
    <xsd:import namespace="http://schemas.microsoft.com/office/2006/documentManagement/types"/>
    <xsd:import namespace="http://schemas.microsoft.com/office/infopath/2007/PartnerControls"/>
    <xsd:element name="Leto" ma:index="12" ma:displayName="Leto" ma:format="Dropdown" ma:internalName="Leto">
      <xsd:simpleType>
        <xsd:restriction base="dms:Choice">
          <xsd:enumeration value="2010"/>
          <xsd:enumeration value="2011"/>
          <xsd:enumeration value="2012"/>
          <xsd:enumeration value="2013"/>
          <xsd:enumeration value="2014"/>
          <xsd:enumeration value="2015"/>
          <xsd:enumeration value="2016"/>
          <xsd:enumeration value="2017"/>
          <xsd:enumeration value="2018"/>
          <xsd:enumeration value="2019"/>
          <xsd:enumeration value="Drug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Vrsta vsebine"/>
        <xsd:element ref="dc:title" minOccurs="0" maxOccurs="1" ma:index="4" ma:displayName="Naziv"/>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F9AB7A-16C3-4657-9C3F-E9E0D2FCD3F4}">
  <ds:schemaRefs>
    <ds:schemaRef ds:uri="http://schemas.microsoft.com/office/2006/metadata/properties"/>
    <ds:schemaRef ds:uri="http://schemas.microsoft.com/office/infopath/2007/PartnerControls"/>
    <ds:schemaRef ds:uri="aee869f4-3790-4e0d-8b15-0e53bf6e186b"/>
    <ds:schemaRef ds:uri="f1b0421b-ca2b-4aff-a683-8bee6af59c5a"/>
    <ds:schemaRef ds:uri="69d8abcf-d2c5-4c21-9f4d-6ed6be22765b"/>
  </ds:schemaRefs>
</ds:datastoreItem>
</file>

<file path=customXml/itemProps2.xml><?xml version="1.0" encoding="utf-8"?>
<ds:datastoreItem xmlns:ds="http://schemas.openxmlformats.org/officeDocument/2006/customXml" ds:itemID="{420D888C-F4B9-44E9-996C-F8EFD1E3061D}">
  <ds:schemaRefs>
    <ds:schemaRef ds:uri="http://schemas.microsoft.com/sharepoint/v3/contenttype/forms"/>
  </ds:schemaRefs>
</ds:datastoreItem>
</file>

<file path=customXml/itemProps3.xml><?xml version="1.0" encoding="utf-8"?>
<ds:datastoreItem xmlns:ds="http://schemas.openxmlformats.org/officeDocument/2006/customXml" ds:itemID="{D3A5231C-5546-416E-A1FD-8F0FF16EFAE5}">
  <ds:schemaRefs>
    <ds:schemaRef ds:uri="http://schemas.microsoft.com/sharepoint/events"/>
  </ds:schemaRefs>
</ds:datastoreItem>
</file>

<file path=customXml/itemProps4.xml><?xml version="1.0" encoding="utf-8"?>
<ds:datastoreItem xmlns:ds="http://schemas.openxmlformats.org/officeDocument/2006/customXml" ds:itemID="{063F85DA-F73A-4FB2-9B7D-32C0667738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ee869f4-3790-4e0d-8b15-0e53bf6e186b"/>
    <ds:schemaRef ds:uri="69d8abcf-d2c5-4c21-9f4d-6ed6be22765b"/>
    <ds:schemaRef ds:uri="f1b0421b-ca2b-4aff-a683-8bee6af59c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6446</TotalTime>
  <Words>1436</Words>
  <Application>Microsoft Office PowerPoint</Application>
  <PresentationFormat>Widescreen</PresentationFormat>
  <Paragraphs>268</Paragraphs>
  <Slides>31</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Bahnschrift</vt:lpstr>
      <vt:lpstr>Calibri</vt:lpstr>
      <vt:lpstr>Gadugi</vt:lpstr>
      <vt:lpstr>Segoe UI</vt:lpstr>
      <vt:lpstr>Segoe UI Black</vt:lpstr>
      <vt:lpstr>Times New Roman</vt:lpstr>
      <vt:lpstr>Wingdings</vt:lpstr>
      <vt:lpstr>Wingdings 2</vt:lpstr>
      <vt:lpstr>Deljeno</vt:lpstr>
      <vt:lpstr>PowerPoint Presentation</vt:lpstr>
      <vt:lpstr>PowerPoint Presentation</vt:lpstr>
      <vt:lpstr>Why care about security?</vt:lpstr>
      <vt:lpstr>PowerPoint Presentation</vt:lpstr>
      <vt:lpstr>What are the threats?</vt:lpstr>
      <vt:lpstr>Threat modeling pieces</vt:lpstr>
      <vt:lpstr>Think like an attacker</vt:lpstr>
      <vt:lpstr>Attacker lists and profiles</vt:lpstr>
      <vt:lpstr>System model</vt:lpstr>
      <vt:lpstr>Modern site creation</vt:lpstr>
      <vt:lpstr>Attack trees</vt:lpstr>
      <vt:lpstr>STRIDE</vt:lpstr>
      <vt:lpstr>S - Spoofing</vt:lpstr>
      <vt:lpstr>T - Tampering</vt:lpstr>
      <vt:lpstr>R - Repudiation</vt:lpstr>
      <vt:lpstr>I - Information disclosure </vt:lpstr>
      <vt:lpstr>D - Denial of service</vt:lpstr>
      <vt:lpstr>E - Escalation of privileges </vt:lpstr>
      <vt:lpstr>DEMO: Threat modeling low trust add-in</vt:lpstr>
      <vt:lpstr>PowerPoint Presentation</vt:lpstr>
      <vt:lpstr>PowerPoint Presentation</vt:lpstr>
      <vt:lpstr>PowerPoint Presentation</vt:lpstr>
      <vt:lpstr>PowerPoint Presentation</vt:lpstr>
      <vt:lpstr>PowerPoint Presentation</vt:lpstr>
      <vt:lpstr>PowerPoint Presentation</vt:lpstr>
      <vt:lpstr>Other threat enumeration techniques</vt:lpstr>
      <vt:lpstr>Managing risks</vt:lpstr>
      <vt:lpstr>Risk prioritization</vt:lpstr>
      <vt:lpstr>Threat modeling cycle</vt:lpstr>
      <vt:lpstr>PowerPoint Presentation</vt:lpstr>
      <vt:lpstr>Thank you</vt:lpstr>
    </vt:vector>
  </TitlesOfParts>
  <Company>Kompas Xnet d.o.o.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PowerPointova predstavitev</dc:title>
  <dc:creator>Klemen Vončina</dc:creator>
  <cp:lastModifiedBy>Vagunin Ivan</cp:lastModifiedBy>
  <cp:revision>52</cp:revision>
  <dcterms:created xsi:type="dcterms:W3CDTF">2017-10-24T13:25:55Z</dcterms:created>
  <dcterms:modified xsi:type="dcterms:W3CDTF">2018-12-04T10:15:23Z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0x010100E71B55E251B7064FB5A240C59BC8AB02</vt:lpwstr>
  </property>
  <property fmtid="{D5CDD505-2E9C-101B-9397-08002B2CF9AE}" pid="3" name="_dlc_DocIdItemGuid">
    <vt:lpwstr>80b63d74-6a35-4acc-8bab-7f020d415ed9</vt:lpwstr>
  </property>
</Properties>
</file>